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22"/>
  </p:handoutMasterIdLst>
  <p:sldIdLst>
    <p:sldId id="289" r:id="rId4"/>
    <p:sldId id="269" r:id="rId6"/>
    <p:sldId id="297" r:id="rId7"/>
    <p:sldId id="314" r:id="rId8"/>
    <p:sldId id="313" r:id="rId9"/>
    <p:sldId id="315" r:id="rId10"/>
    <p:sldId id="320" r:id="rId11"/>
    <p:sldId id="321" r:id="rId12"/>
    <p:sldId id="316" r:id="rId13"/>
    <p:sldId id="322" r:id="rId14"/>
    <p:sldId id="317" r:id="rId15"/>
    <p:sldId id="323" r:id="rId16"/>
    <p:sldId id="324" r:id="rId17"/>
    <p:sldId id="318" r:id="rId18"/>
    <p:sldId id="325" r:id="rId19"/>
    <p:sldId id="319" r:id="rId20"/>
    <p:sldId id="296" r:id="rId21"/>
  </p:sldIdLst>
  <p:sldSz cx="11522075" cy="72009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h6GsmPksIM2iR3bvYklCSQ==" hashData="fGVLB383+rHApZzM7roFFWFthjU=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CB5E0"/>
    <a:srgbClr val="000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-1352" y="-396"/>
      </p:cViewPr>
      <p:guideLst>
        <p:guide orient="horz" pos="2253"/>
        <p:guide pos="359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2.png>
</file>

<file path=ppt/media/image3.png>
</file>

<file path=ppt/media/image4.wdp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840691" y="464059"/>
            <a:ext cx="4128744" cy="3237742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737403" y="3991525"/>
            <a:ext cx="4264041" cy="45336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ea typeface="黑体" panose="02010609060101010101" charset="-122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7403" y="4604513"/>
            <a:ext cx="4264041" cy="23987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ea typeface="黑体" panose="02010609060101010101" charset="-122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56740" y="5058716"/>
            <a:ext cx="4241431" cy="161371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黑体" panose="02010609060101010101" charset="-122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10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443639"/>
            <a:ext cx="6305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JAVA</a:t>
            </a:r>
            <a:r>
              <a:rPr lang="zh-CN" altLang="en-US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基础教程</a:t>
            </a:r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2022</a:t>
            </a:r>
            <a:endParaRPr lang="zh-CN" altLang="en-US" sz="4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03757" y="3244297"/>
            <a:ext cx="5617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讲师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：燎原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61692" y="460785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28141" y="4649685"/>
            <a:ext cx="972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START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61720" y="1955800"/>
            <a:ext cx="2974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我要自学网专业课程</a:t>
            </a:r>
            <a:endParaRPr lang="zh-CN" altLang="zh-CN" sz="2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3" name="背景音乐01 (3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0145534" y="-1219051"/>
            <a:ext cx="576104" cy="640080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2584137" y="2126677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12-4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声明异常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第十二章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异常和调试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143125"/>
            <a:ext cx="4717415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当方法内部抛出异常的时，就必须处理这个异常对象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可以使用throws关键字处理，把异常对象声明抛出给方法的调用者处理（自己不处理，给别人处理），最终交给JVM处理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声明异常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598" y="1104900"/>
            <a:ext cx="5263698" cy="5263698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sp>
        <p:nvSpPr>
          <p:cNvPr id="7" name="AutoShape 13"/>
          <p:cNvSpPr>
            <a:spLocks noChangeArrowheads="1"/>
          </p:cNvSpPr>
          <p:nvPr/>
        </p:nvSpPr>
        <p:spPr bwMode="gray">
          <a:xfrm>
            <a:off x="3453852" y="2289026"/>
            <a:ext cx="3500462" cy="1143008"/>
          </a:xfrm>
          <a:prstGeom prst="roundRect">
            <a:avLst>
              <a:gd name="adj" fmla="val 1666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eaLnBrk="0" hangingPunct="0">
              <a:defRPr/>
            </a:pPr>
            <a:r>
              <a:rPr lang="en-US" altLang="en-US" sz="2400" b="1" dirty="0" smtClean="0"/>
              <a:t>throws</a:t>
            </a:r>
            <a:r>
              <a:rPr lang="zh-CN" altLang="en-US" sz="2400" b="1" dirty="0" smtClean="0"/>
              <a:t>声明某个方法可能抛出的各种异常</a:t>
            </a:r>
            <a:endParaRPr lang="zh-CN" altLang="en-US" sz="2400" b="1" dirty="0"/>
          </a:p>
        </p:txBody>
      </p:sp>
      <p:sp>
        <p:nvSpPr>
          <p:cNvPr id="8" name="AutoShape 12"/>
          <p:cNvSpPr>
            <a:spLocks noChangeArrowheads="1"/>
          </p:cNvSpPr>
          <p:nvPr/>
        </p:nvSpPr>
        <p:spPr bwMode="auto">
          <a:xfrm>
            <a:off x="2025092" y="1899361"/>
            <a:ext cx="7143800" cy="4247317"/>
          </a:xfrm>
          <a:prstGeom prst="roundRect">
            <a:avLst>
              <a:gd name="adj" fmla="val 509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public class Test7 {</a:t>
            </a:r>
            <a:endParaRPr lang="en-US" altLang="zh-CN" b="1" dirty="0" smtClean="0"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	public static void </a:t>
            </a:r>
            <a:r>
              <a:rPr lang="en-US" altLang="zh-CN" b="1" dirty="0" smtClean="0">
                <a:solidFill>
                  <a:srgbClr val="FF3300"/>
                </a:solidFill>
                <a:cs typeface="Times New Roman" panose="02020603050405020304" pitchFamily="18" charset="0"/>
              </a:rPr>
              <a:t>divide()</a:t>
            </a:r>
            <a:r>
              <a:rPr lang="en-US" altLang="zh-CN" b="1" dirty="0" smtClean="0">
                <a:cs typeface="Times New Roman" panose="02020603050405020304" pitchFamily="18" charset="0"/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throws Exception </a:t>
            </a:r>
            <a:r>
              <a:rPr lang="en-US" altLang="zh-CN" b="1" dirty="0" smtClean="0">
                <a:cs typeface="Times New Roman" panose="02020603050405020304" pitchFamily="18" charset="0"/>
              </a:rPr>
              <a:t>{</a:t>
            </a:r>
            <a:endParaRPr lang="en-US" altLang="zh-CN" b="1" dirty="0" smtClean="0"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		  //</a:t>
            </a:r>
            <a:r>
              <a:rPr lang="zh-CN" altLang="en-US" b="1" dirty="0" smtClean="0">
                <a:cs typeface="Times New Roman" panose="02020603050405020304" pitchFamily="18" charset="0"/>
              </a:rPr>
              <a:t>可能出现异常的代码</a:t>
            </a:r>
            <a:endParaRPr lang="en-US" altLang="zh-CN" b="1" dirty="0" smtClean="0"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	}</a:t>
            </a:r>
            <a:endParaRPr lang="en-US" altLang="zh-CN" b="1" dirty="0" smtClean="0"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	public static void main(String[] </a:t>
            </a:r>
            <a:r>
              <a:rPr lang="en-US" altLang="zh-CN" b="1" dirty="0" err="1" smtClean="0">
                <a:cs typeface="Times New Roman" panose="02020603050405020304" pitchFamily="18" charset="0"/>
              </a:rPr>
              <a:t>args</a:t>
            </a:r>
            <a:r>
              <a:rPr lang="en-US" altLang="zh-CN" b="1" dirty="0" smtClean="0">
                <a:cs typeface="Times New Roman" panose="02020603050405020304" pitchFamily="18" charset="0"/>
              </a:rPr>
              <a:t>) {</a:t>
            </a:r>
            <a:endParaRPr lang="en-US" altLang="zh-CN" b="1" dirty="0" smtClean="0"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		 </a:t>
            </a:r>
            <a:r>
              <a:rPr lang="en-US" altLang="zh-CN" b="1" dirty="0">
                <a:solidFill>
                  <a:srgbClr val="FF0000"/>
                </a:solidFill>
                <a:cs typeface="Times New Roman" panose="02020603050405020304" pitchFamily="18" charset="0"/>
              </a:rPr>
              <a:t>try {</a:t>
            </a:r>
            <a:endParaRPr lang="en-US" altLang="zh-CN" b="1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			</a:t>
            </a:r>
            <a:r>
              <a:rPr lang="en-US" altLang="zh-CN" b="1" dirty="0" smtClean="0">
                <a:solidFill>
                  <a:srgbClr val="FF3300"/>
                </a:solidFill>
                <a:cs typeface="Times New Roman" panose="02020603050405020304" pitchFamily="18" charset="0"/>
              </a:rPr>
              <a:t>divide();</a:t>
            </a:r>
            <a:endParaRPr lang="en-US" altLang="zh-CN" b="1" dirty="0" smtClean="0">
              <a:solidFill>
                <a:srgbClr val="FF3300"/>
              </a:solidFill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		 </a:t>
            </a:r>
            <a:r>
              <a:rPr lang="en-US" altLang="zh-CN" b="1" dirty="0">
                <a:solidFill>
                  <a:srgbClr val="FF0000"/>
                </a:solidFill>
                <a:cs typeface="Times New Roman" panose="02020603050405020304" pitchFamily="18" charset="0"/>
              </a:rPr>
              <a:t>}</a:t>
            </a:r>
            <a:r>
              <a:rPr lang="en-US" altLang="zh-CN" b="1" dirty="0" smtClean="0">
                <a:solidFill>
                  <a:srgbClr val="0070C0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catch (Exception e) </a:t>
            </a:r>
            <a:r>
              <a:rPr lang="en-US" altLang="zh-CN" b="1" dirty="0">
                <a:solidFill>
                  <a:srgbClr val="FF0000"/>
                </a:solidFill>
                <a:cs typeface="Times New Roman" panose="02020603050405020304" pitchFamily="18" charset="0"/>
              </a:rPr>
              <a:t>{</a:t>
            </a:r>
            <a:endParaRPr lang="en-US" altLang="zh-CN" b="1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			</a:t>
            </a:r>
            <a:r>
              <a:rPr lang="en-US" altLang="zh-CN" b="1" dirty="0" err="1" smtClean="0">
                <a:cs typeface="Times New Roman" panose="02020603050405020304" pitchFamily="18" charset="0"/>
              </a:rPr>
              <a:t>e.printStackTrace</a:t>
            </a:r>
            <a:r>
              <a:rPr lang="en-US" altLang="zh-CN" b="1" dirty="0" smtClean="0">
                <a:cs typeface="Times New Roman" panose="02020603050405020304" pitchFamily="18" charset="0"/>
              </a:rPr>
              <a:t>();</a:t>
            </a:r>
            <a:endParaRPr lang="en-US" altLang="zh-CN" b="1" dirty="0" smtClean="0"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		</a:t>
            </a:r>
            <a:r>
              <a:rPr lang="en-US" altLang="zh-CN" b="1" dirty="0">
                <a:solidFill>
                  <a:srgbClr val="FF0000"/>
                </a:solidFill>
                <a:cs typeface="Times New Roman" panose="02020603050405020304" pitchFamily="18" charset="0"/>
              </a:rPr>
              <a:t> }</a:t>
            </a:r>
            <a:endParaRPr lang="en-US" altLang="zh-CN" b="1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	}</a:t>
            </a:r>
            <a:endParaRPr lang="en-US" altLang="zh-CN" b="1" dirty="0" smtClean="0"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//	public static void main(String[] </a:t>
            </a:r>
            <a:r>
              <a:rPr lang="en-US" altLang="zh-CN" b="1" dirty="0" err="1" smtClean="0">
                <a:cs typeface="Times New Roman" panose="02020603050405020304" pitchFamily="18" charset="0"/>
              </a:rPr>
              <a:t>args</a:t>
            </a:r>
            <a:r>
              <a:rPr lang="en-US" altLang="zh-CN" b="1" dirty="0" smtClean="0">
                <a:cs typeface="Times New Roman" panose="02020603050405020304" pitchFamily="18" charset="0"/>
              </a:rPr>
              <a:t>) </a:t>
            </a:r>
            <a:r>
              <a:rPr lang="en-US" altLang="zh-CN" b="1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throws Exception </a:t>
            </a:r>
            <a:r>
              <a:rPr lang="en-US" altLang="zh-CN" b="1" dirty="0" smtClean="0">
                <a:cs typeface="Times New Roman" panose="02020603050405020304" pitchFamily="18" charset="0"/>
              </a:rPr>
              <a:t>{</a:t>
            </a:r>
            <a:endParaRPr lang="en-US" altLang="zh-CN" b="1" dirty="0" smtClean="0"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//		 </a:t>
            </a:r>
            <a:r>
              <a:rPr lang="en-US" altLang="zh-CN" b="1" dirty="0" smtClean="0">
                <a:solidFill>
                  <a:srgbClr val="FF3300"/>
                </a:solidFill>
                <a:cs typeface="Times New Roman" panose="02020603050405020304" pitchFamily="18" charset="0"/>
              </a:rPr>
              <a:t>divide();</a:t>
            </a:r>
            <a:endParaRPr lang="en-US" altLang="zh-CN" b="1" dirty="0" smtClean="0">
              <a:solidFill>
                <a:srgbClr val="FF3300"/>
              </a:solidFill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//	}</a:t>
            </a:r>
            <a:endParaRPr lang="en-US" altLang="zh-CN" b="1" dirty="0" smtClean="0">
              <a:cs typeface="Times New Roman" panose="02020603050405020304" pitchFamily="18" charset="0"/>
            </a:endParaRPr>
          </a:p>
          <a:p>
            <a:pPr algn="l" defTabSz="444500" fontAlgn="b"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 dirty="0" smtClean="0">
                <a:cs typeface="Times New Roman" panose="02020603050405020304" pitchFamily="18" charset="0"/>
              </a:rPr>
              <a:t>}</a:t>
            </a:r>
            <a:endParaRPr lang="en-US" altLang="zh-CN" b="1" dirty="0">
              <a:cs typeface="Times New Roman" panose="02020603050405020304" pitchFamily="18" charset="0"/>
            </a:endParaRPr>
          </a:p>
        </p:txBody>
      </p:sp>
      <p:sp>
        <p:nvSpPr>
          <p:cNvPr id="11" name="AutoShape 6"/>
          <p:cNvSpPr>
            <a:spLocks noChangeArrowheads="1"/>
          </p:cNvSpPr>
          <p:nvPr/>
        </p:nvSpPr>
        <p:spPr bwMode="auto">
          <a:xfrm>
            <a:off x="7969071" y="1860398"/>
            <a:ext cx="1948401" cy="776383"/>
          </a:xfrm>
          <a:prstGeom prst="wedgeRoundRectCallout">
            <a:avLst>
              <a:gd name="adj1" fmla="val -33300"/>
              <a:gd name="adj2" fmla="val -48197"/>
              <a:gd name="adj3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algn="l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 smtClean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声明异常，多个</a:t>
            </a:r>
            <a:endParaRPr lang="en-US" altLang="zh-CN" b="1" kern="0" dirty="0" smtClean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  <a:p>
            <a:pPr marL="285750" indent="-285750" algn="l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 smtClean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异常用逗号隔开 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cxnSp>
        <p:nvCxnSpPr>
          <p:cNvPr id="12" name="直接箭头连接符 11"/>
          <p:cNvCxnSpPr/>
          <p:nvPr/>
        </p:nvCxnSpPr>
        <p:spPr bwMode="auto">
          <a:xfrm>
            <a:off x="7469200" y="2352606"/>
            <a:ext cx="428628" cy="1588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AutoShape 10"/>
          <p:cNvSpPr>
            <a:spLocks noChangeArrowheads="1"/>
          </p:cNvSpPr>
          <p:nvPr/>
        </p:nvSpPr>
        <p:spPr bwMode="auto">
          <a:xfrm>
            <a:off x="7395318" y="5432298"/>
            <a:ext cx="1773574" cy="776383"/>
          </a:xfrm>
          <a:prstGeom prst="wedgeRoundRectCallout">
            <a:avLst>
              <a:gd name="adj1" fmla="val -49368"/>
              <a:gd name="adj2" fmla="val -16951"/>
              <a:gd name="adj3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algn="l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+mn-lt"/>
                <a:ea typeface="+mn-ea"/>
              </a:rPr>
              <a:t>方式</a:t>
            </a:r>
            <a:r>
              <a:rPr lang="en-US" altLang="zh-CN" b="1" kern="0" dirty="0">
                <a:solidFill>
                  <a:schemeClr val="bg1"/>
                </a:solidFill>
                <a:latin typeface="+mn-lt"/>
                <a:ea typeface="+mn-ea"/>
              </a:rPr>
              <a:t>2</a:t>
            </a:r>
            <a:r>
              <a:rPr lang="zh-CN" altLang="en-US" b="1" kern="0" dirty="0">
                <a:solidFill>
                  <a:schemeClr val="bg1"/>
                </a:solidFill>
                <a:latin typeface="+mn-lt"/>
                <a:ea typeface="+mn-ea"/>
              </a:rPr>
              <a:t>：调用</a:t>
            </a:r>
            <a:r>
              <a:rPr lang="zh-CN" altLang="en-US" b="1" kern="0" dirty="0" smtClean="0">
                <a:solidFill>
                  <a:schemeClr val="bg1"/>
                </a:solidFill>
                <a:latin typeface="+mn-lt"/>
                <a:ea typeface="+mn-ea"/>
              </a:rPr>
              <a:t>者</a:t>
            </a:r>
            <a:endParaRPr lang="en-US" altLang="zh-CN" b="1" kern="0" dirty="0" smtClean="0">
              <a:solidFill>
                <a:schemeClr val="bg1"/>
              </a:solidFill>
              <a:latin typeface="+mn-lt"/>
              <a:ea typeface="+mn-ea"/>
            </a:endParaRPr>
          </a:p>
          <a:p>
            <a:pPr marL="285750" indent="-285750" algn="l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 smtClean="0">
                <a:solidFill>
                  <a:schemeClr val="bg1"/>
                </a:solidFill>
                <a:latin typeface="+mn-lt"/>
                <a:ea typeface="+mn-ea"/>
              </a:rPr>
              <a:t>继续</a:t>
            </a:r>
            <a:r>
              <a:rPr lang="zh-CN" altLang="en-US" b="1" kern="0" dirty="0">
                <a:solidFill>
                  <a:schemeClr val="bg1"/>
                </a:solidFill>
                <a:latin typeface="+mn-lt"/>
                <a:ea typeface="+mn-ea"/>
              </a:rPr>
              <a:t>声明异常 </a:t>
            </a:r>
            <a:endParaRPr lang="zh-CN" altLang="en-US" b="1" kern="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cxnSp>
        <p:nvCxnSpPr>
          <p:cNvPr id="14" name="直接箭头连接符 13"/>
          <p:cNvCxnSpPr/>
          <p:nvPr/>
        </p:nvCxnSpPr>
        <p:spPr bwMode="auto">
          <a:xfrm rot="16200000" flipH="1">
            <a:off x="8623607" y="5146546"/>
            <a:ext cx="428628" cy="142876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AutoShape 9"/>
          <p:cNvSpPr>
            <a:spLocks noChangeArrowheads="1"/>
          </p:cNvSpPr>
          <p:nvPr/>
        </p:nvSpPr>
        <p:spPr bwMode="auto">
          <a:xfrm>
            <a:off x="6811438" y="3155717"/>
            <a:ext cx="1773574" cy="776383"/>
          </a:xfrm>
          <a:prstGeom prst="wedgeRoundRectCallout">
            <a:avLst>
              <a:gd name="adj1" fmla="val -49733"/>
              <a:gd name="adj2" fmla="val -20273"/>
              <a:gd name="adj3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algn="l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+mn-lt"/>
                <a:ea typeface="+mn-ea"/>
              </a:rPr>
              <a:t>方式</a:t>
            </a:r>
            <a:r>
              <a:rPr lang="en-US" altLang="zh-CN" b="1" kern="0" dirty="0">
                <a:solidFill>
                  <a:schemeClr val="bg1"/>
                </a:solidFill>
                <a:latin typeface="+mn-lt"/>
                <a:ea typeface="+mn-ea"/>
              </a:rPr>
              <a:t>1</a:t>
            </a:r>
            <a:r>
              <a:rPr lang="zh-CN" altLang="en-US" b="1" kern="0" dirty="0">
                <a:solidFill>
                  <a:schemeClr val="bg1"/>
                </a:solidFill>
                <a:latin typeface="+mn-lt"/>
                <a:ea typeface="+mn-ea"/>
              </a:rPr>
              <a:t>：调用</a:t>
            </a:r>
            <a:r>
              <a:rPr lang="zh-CN" altLang="en-US" b="1" kern="0" dirty="0" smtClean="0">
                <a:solidFill>
                  <a:schemeClr val="bg1"/>
                </a:solidFill>
                <a:latin typeface="+mn-lt"/>
                <a:ea typeface="+mn-ea"/>
              </a:rPr>
              <a:t>者</a:t>
            </a:r>
            <a:endParaRPr lang="en-US" altLang="zh-CN" b="1" kern="0" dirty="0" smtClean="0">
              <a:solidFill>
                <a:schemeClr val="bg1"/>
              </a:solidFill>
              <a:latin typeface="+mn-lt"/>
              <a:ea typeface="+mn-ea"/>
            </a:endParaRPr>
          </a:p>
          <a:p>
            <a:pPr marL="285750" indent="-285750" algn="l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 smtClean="0">
                <a:solidFill>
                  <a:schemeClr val="bg1"/>
                </a:solidFill>
                <a:latin typeface="+mn-lt"/>
                <a:ea typeface="+mn-ea"/>
              </a:rPr>
              <a:t>处理</a:t>
            </a:r>
            <a:r>
              <a:rPr lang="zh-CN" altLang="en-US" b="1" kern="0" dirty="0">
                <a:solidFill>
                  <a:schemeClr val="bg1"/>
                </a:solidFill>
                <a:latin typeface="+mn-lt"/>
                <a:ea typeface="+mn-ea"/>
              </a:rPr>
              <a:t>异常 </a:t>
            </a:r>
            <a:endParaRPr lang="zh-CN" altLang="en-US" b="1" kern="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cxnSp>
        <p:nvCxnSpPr>
          <p:cNvPr id="16" name="直接箭头连接符 15"/>
          <p:cNvCxnSpPr/>
          <p:nvPr/>
        </p:nvCxnSpPr>
        <p:spPr bwMode="auto">
          <a:xfrm>
            <a:off x="5699111" y="3574910"/>
            <a:ext cx="1071570" cy="1588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5380968" y="2141590"/>
            <a:ext cx="1969583" cy="428628"/>
          </a:xfrm>
          <a:prstGeom prst="rect">
            <a:avLst/>
          </a:prstGeom>
          <a:noFill/>
          <a:ln w="28575" algn="ctr">
            <a:solidFill>
              <a:srgbClr val="C00000"/>
            </a:solidFill>
            <a:miter lim="800000"/>
            <a:tailEnd type="triangle"/>
          </a:ln>
        </p:spPr>
        <p:txBody>
          <a:bodyPr wrap="none" anchor="ctr"/>
          <a:lstStyle/>
          <a:p>
            <a:endParaRPr lang="zh-CN" altLang="en-US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18" name="Rectangle 15"/>
          <p:cNvSpPr>
            <a:spLocks noChangeArrowheads="1"/>
          </p:cNvSpPr>
          <p:nvPr/>
        </p:nvSpPr>
        <p:spPr bwMode="auto">
          <a:xfrm>
            <a:off x="2739472" y="3360596"/>
            <a:ext cx="2928958" cy="1428760"/>
          </a:xfrm>
          <a:prstGeom prst="rect">
            <a:avLst/>
          </a:prstGeom>
          <a:noFill/>
          <a:ln w="28575" algn="ctr">
            <a:solidFill>
              <a:srgbClr val="C00000"/>
            </a:solidFill>
            <a:miter lim="800000"/>
            <a:tailEnd type="triangle"/>
          </a:ln>
        </p:spPr>
        <p:txBody>
          <a:bodyPr wrap="none" anchor="ctr"/>
          <a:lstStyle/>
          <a:p>
            <a:endParaRPr lang="zh-CN" altLang="en-US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19" name="Rectangle 15"/>
          <p:cNvSpPr>
            <a:spLocks noChangeArrowheads="1"/>
          </p:cNvSpPr>
          <p:nvPr/>
        </p:nvSpPr>
        <p:spPr bwMode="auto">
          <a:xfrm>
            <a:off x="6580307" y="4860794"/>
            <a:ext cx="2041021" cy="428628"/>
          </a:xfrm>
          <a:prstGeom prst="rect">
            <a:avLst/>
          </a:prstGeom>
          <a:noFill/>
          <a:ln w="28575" algn="ctr">
            <a:solidFill>
              <a:srgbClr val="C00000"/>
            </a:solidFill>
            <a:miter lim="800000"/>
            <a:tailEnd type="triangle"/>
          </a:ln>
        </p:spPr>
        <p:txBody>
          <a:bodyPr wrap="none" anchor="ctr"/>
          <a:lstStyle/>
          <a:p>
            <a:endParaRPr lang="zh-CN" altLang="en-US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20" name="AutoShape 13"/>
          <p:cNvSpPr>
            <a:spLocks noChangeArrowheads="1"/>
          </p:cNvSpPr>
          <p:nvPr/>
        </p:nvSpPr>
        <p:spPr bwMode="gray">
          <a:xfrm>
            <a:off x="4096794" y="5289422"/>
            <a:ext cx="2428892" cy="642942"/>
          </a:xfrm>
          <a:prstGeom prst="roundRect">
            <a:avLst>
              <a:gd name="adj" fmla="val 1666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lvl="0" algn="l" eaLnBrk="0" hangingPunct="0">
              <a:defRPr/>
            </a:pPr>
            <a:endParaRPr lang="en-US" altLang="en-US" b="1" dirty="0" smtClean="0"/>
          </a:p>
          <a:p>
            <a:pPr lvl="0" algn="l" eaLnBrk="0" hangingPunct="0">
              <a:defRPr/>
            </a:pPr>
            <a:r>
              <a:rPr lang="en-US" altLang="en-US" b="1" dirty="0" smtClean="0"/>
              <a:t>main</a:t>
            </a:r>
            <a:r>
              <a:rPr lang="zh-CN" altLang="en-US" b="1" dirty="0" smtClean="0"/>
              <a:t>方法声明的异常</a:t>
            </a:r>
            <a:endParaRPr lang="en-US" altLang="zh-CN" b="1" dirty="0" smtClean="0"/>
          </a:p>
          <a:p>
            <a:pPr lvl="0" algn="l" eaLnBrk="0" hangingPunct="0">
              <a:defRPr/>
            </a:pPr>
            <a:r>
              <a:rPr lang="zh-CN" altLang="en-US" b="1" dirty="0" smtClean="0"/>
              <a:t>由</a:t>
            </a:r>
            <a:r>
              <a:rPr lang="en-US" altLang="en-US" b="1" dirty="0" smtClean="0"/>
              <a:t>Java</a:t>
            </a:r>
            <a:r>
              <a:rPr lang="zh-CN" altLang="en-US" b="1" dirty="0" smtClean="0"/>
              <a:t>虚拟机处理</a:t>
            </a:r>
            <a:endParaRPr lang="zh-CN" altLang="en-US" b="1" dirty="0" smtClean="0"/>
          </a:p>
          <a:p>
            <a:pPr algn="l" eaLnBrk="0" hangingPunct="0">
              <a:defRPr/>
            </a:pPr>
            <a:endParaRPr lang="zh-CN" altLang="en-US" b="1" dirty="0"/>
          </a:p>
        </p:txBody>
      </p:sp>
      <p:cxnSp>
        <p:nvCxnSpPr>
          <p:cNvPr id="4" name="直接箭头连接符 3"/>
          <p:cNvCxnSpPr/>
          <p:nvPr/>
        </p:nvCxnSpPr>
        <p:spPr bwMode="auto">
          <a:xfrm>
            <a:off x="7506030" y="2383721"/>
            <a:ext cx="428628" cy="1588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3" name="图片 22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4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5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声明异常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11" grpId="0" bldLvl="0" animBg="1"/>
      <p:bldP spid="13" grpId="0" bldLvl="0" animBg="1"/>
      <p:bldP spid="15" grpId="0" bldLvl="0" animBg="1"/>
      <p:bldP spid="17" grpId="0" bldLvl="0" animBg="1"/>
      <p:bldP spid="18" grpId="0" bldLvl="0" animBg="1"/>
      <p:bldP spid="19" grpId="0" bldLvl="0" animBg="1"/>
      <p:bldP spid="20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76201" y="495762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12-5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自定义异常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第十二章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异常和调试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422525"/>
            <a:ext cx="4717415" cy="3046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除了系统自动抛出异常以外，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如果有需要，也可以使用</a:t>
            </a:r>
            <a:r>
              <a:rPr lang="en-US" altLang="zh-CN" sz="2400" b="1" dirty="0" smtClean="0">
                <a:solidFill>
                  <a:schemeClr val="accent1"/>
                </a:solidFill>
                <a:cs typeface="Times New Roman" panose="02020603050405020304" pitchFamily="18" charset="0"/>
                <a:sym typeface="+mn-ea"/>
              </a:rPr>
              <a:t>throw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关键字自定义一个异常对象，然后抛出异常。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自定义异常必须是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Exception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，或者其子类的对象。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en-US" alt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2244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自定义异常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703" y="2289848"/>
            <a:ext cx="3028635" cy="289913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12-6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代码调试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第十二章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异常和调试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88340" y="2697480"/>
            <a:ext cx="471741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代码调试（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debug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）可以帮我们逐行观察代码执行步骤。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通过观察代码运行过程，找到一些不容易找到的异常原因。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代码调试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右箭头 19"/>
          <p:cNvSpPr>
            <a:spLocks noChangeArrowheads="1"/>
          </p:cNvSpPr>
          <p:nvPr/>
        </p:nvSpPr>
        <p:spPr bwMode="auto">
          <a:xfrm rot="5400000">
            <a:off x="7753945" y="4877435"/>
            <a:ext cx="357188" cy="28575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9525" algn="ctr">
            <a:solidFill>
              <a:schemeClr val="bg1"/>
            </a:solidFill>
            <a:round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</a:effectLst>
        </p:spPr>
        <p:txBody>
          <a:bodyPr anchor="b"/>
          <a:p>
            <a:pPr>
              <a:defRPr/>
            </a:pPr>
            <a:endParaRPr lang="zh-CN" altLang="en-US"/>
          </a:p>
        </p:txBody>
      </p:sp>
      <p:grpSp>
        <p:nvGrpSpPr>
          <p:cNvPr id="22" name="组合 25"/>
          <p:cNvGrpSpPr/>
          <p:nvPr/>
        </p:nvGrpSpPr>
        <p:grpSpPr bwMode="auto">
          <a:xfrm>
            <a:off x="6402220" y="2055632"/>
            <a:ext cx="3880274" cy="1285876"/>
            <a:chOff x="214313" y="1785937"/>
            <a:chExt cx="2111874" cy="1285876"/>
          </a:xfrm>
          <a:solidFill>
            <a:srgbClr val="0070C0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23" name="矩形 22"/>
            <p:cNvSpPr/>
            <p:nvPr/>
          </p:nvSpPr>
          <p:spPr bwMode="auto">
            <a:xfrm>
              <a:off x="327025" y="2100263"/>
              <a:ext cx="1999162" cy="971550"/>
            </a:xfrm>
            <a:prstGeom prst="rect">
              <a:avLst/>
            </a:prstGeom>
            <a:grpFill/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anchor="ctr" anchorCtr="0"/>
            <a:p>
              <a:pPr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+mn-ea"/>
                </a:rPr>
                <a:t>   设置断点位置</a:t>
              </a:r>
              <a:endParaRPr lang="en-US" altLang="zh-CN" b="1" dirty="0">
                <a:latin typeface="+mn-ea"/>
                <a:ea typeface="+mn-ea"/>
              </a:endParaRPr>
            </a:p>
          </p:txBody>
        </p:sp>
        <p:sp>
          <p:nvSpPr>
            <p:cNvPr id="24" name="椭圆 23"/>
            <p:cNvSpPr/>
            <p:nvPr/>
          </p:nvSpPr>
          <p:spPr bwMode="auto">
            <a:xfrm>
              <a:off x="214313" y="1785937"/>
              <a:ext cx="210798" cy="363538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p>
              <a:pPr>
                <a:defRPr/>
              </a:pPr>
              <a:r>
                <a:rPr lang="en-US" altLang="zh-CN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1</a:t>
              </a:r>
              <a:endPara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</p:grpSp>
      <p:grpSp>
        <p:nvGrpSpPr>
          <p:cNvPr id="25" name="组合 30"/>
          <p:cNvGrpSpPr/>
          <p:nvPr/>
        </p:nvGrpSpPr>
        <p:grpSpPr bwMode="auto">
          <a:xfrm>
            <a:off x="6367904" y="4936974"/>
            <a:ext cx="3899841" cy="1262062"/>
            <a:chOff x="579816" y="4922850"/>
            <a:chExt cx="2075964" cy="1262062"/>
          </a:xfrm>
          <a:solidFill>
            <a:srgbClr val="0070C0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26" name="矩形 25"/>
            <p:cNvSpPr/>
            <p:nvPr/>
          </p:nvSpPr>
          <p:spPr bwMode="auto">
            <a:xfrm>
              <a:off x="714348" y="5214950"/>
              <a:ext cx="1941432" cy="969962"/>
            </a:xfrm>
            <a:prstGeom prst="rect">
              <a:avLst/>
            </a:prstGeom>
            <a:grpFill/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anchor="ctr" anchorCtr="0"/>
            <a:p>
              <a:pPr>
                <a:defRPr/>
              </a:pPr>
              <a:r>
                <a:rPr lang="zh-CN" altLang="en-US" dirty="0" smtClean="0">
                  <a:solidFill>
                    <a:schemeClr val="bg1"/>
                  </a:solidFill>
                </a:rPr>
                <a:t>进入调试视图查看程序运行过程</a:t>
              </a:r>
              <a:endParaRPr lang="zh-CN" altLang="en-US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27" name="椭圆 26"/>
            <p:cNvSpPr/>
            <p:nvPr/>
          </p:nvSpPr>
          <p:spPr bwMode="auto">
            <a:xfrm>
              <a:off x="579816" y="4922850"/>
              <a:ext cx="224441" cy="363538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p>
              <a:pPr>
                <a:defRPr/>
              </a:pPr>
              <a:r>
                <a:rPr lang="en-US" altLang="zh-CN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3</a:t>
              </a:r>
              <a:endPara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</p:grpSp>
      <p:grpSp>
        <p:nvGrpSpPr>
          <p:cNvPr id="28" name="组合 25"/>
          <p:cNvGrpSpPr/>
          <p:nvPr/>
        </p:nvGrpSpPr>
        <p:grpSpPr bwMode="auto">
          <a:xfrm>
            <a:off x="6360904" y="3484400"/>
            <a:ext cx="3936338" cy="1285876"/>
            <a:chOff x="214313" y="1785937"/>
            <a:chExt cx="2061877" cy="1285876"/>
          </a:xfrm>
          <a:solidFill>
            <a:srgbClr val="0070C0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29" name="矩形 28"/>
            <p:cNvSpPr/>
            <p:nvPr/>
          </p:nvSpPr>
          <p:spPr bwMode="auto">
            <a:xfrm>
              <a:off x="327025" y="2100263"/>
              <a:ext cx="1949165" cy="971550"/>
            </a:xfrm>
            <a:prstGeom prst="rect">
              <a:avLst/>
            </a:prstGeom>
            <a:grpFill/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anchor="ctr" anchorCtr="0"/>
            <a:p>
              <a:pPr>
                <a:defRPr/>
              </a:pPr>
              <a:r>
                <a:rPr lang="en-US" altLang="zh-CN" dirty="0" smtClean="0">
                  <a:solidFill>
                    <a:schemeClr val="bg1"/>
                  </a:solidFill>
                </a:rPr>
                <a:t>Debug As--&gt;Java Application</a:t>
              </a:r>
              <a:r>
                <a:rPr lang="zh-CN" altLang="en-US" dirty="0" smtClean="0">
                  <a:solidFill>
                    <a:schemeClr val="bg1"/>
                  </a:solidFill>
                </a:rPr>
                <a:t>，选择</a:t>
              </a:r>
              <a:r>
                <a:rPr lang="en-US" altLang="zh-CN" dirty="0" smtClean="0">
                  <a:solidFill>
                    <a:schemeClr val="bg1"/>
                  </a:solidFill>
                </a:rPr>
                <a:t>java</a:t>
              </a:r>
              <a:r>
                <a:rPr lang="zh-CN" altLang="en-US" dirty="0" smtClean="0">
                  <a:solidFill>
                    <a:schemeClr val="bg1"/>
                  </a:solidFill>
                </a:rPr>
                <a:t>应用程序的方式调试程序</a:t>
              </a:r>
              <a:endParaRPr lang="en-US" altLang="zh-CN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30" name="椭圆 29"/>
            <p:cNvSpPr/>
            <p:nvPr/>
          </p:nvSpPr>
          <p:spPr bwMode="auto">
            <a:xfrm>
              <a:off x="214313" y="1785937"/>
              <a:ext cx="210798" cy="363538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p>
              <a:pPr>
                <a:defRPr/>
              </a:pPr>
              <a:r>
                <a:rPr lang="en-US" altLang="zh-CN" sz="2000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</a:rPr>
                <a:t>2</a:t>
              </a:r>
              <a:endPara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endParaRPr>
            </a:p>
          </p:txBody>
        </p:sp>
      </p:grpSp>
      <p:sp>
        <p:nvSpPr>
          <p:cNvPr id="31" name="右箭头 30"/>
          <p:cNvSpPr>
            <a:spLocks noChangeArrowheads="1"/>
          </p:cNvSpPr>
          <p:nvPr/>
        </p:nvSpPr>
        <p:spPr bwMode="auto">
          <a:xfrm rot="5400000">
            <a:off x="7682509" y="3448675"/>
            <a:ext cx="357188" cy="28575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9525" algn="ctr">
            <a:solidFill>
              <a:schemeClr val="bg1"/>
            </a:solidFill>
            <a:round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</a:effectLst>
        </p:spPr>
        <p:txBody>
          <a:bodyPr anchor="b"/>
          <a:p>
            <a:pPr>
              <a:defRPr/>
            </a:pPr>
            <a:endParaRPr lang="zh-CN" alt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868358"/>
            <a:ext cx="630593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zh-CN" sz="6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希望大家学有所成</a:t>
            </a:r>
            <a:endParaRPr lang="zh-CN" altLang="zh-CN" sz="60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92172" y="503457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73843" y="5076406"/>
            <a:ext cx="839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END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106795" y="1843203"/>
            <a:ext cx="25943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本篇结束</a:t>
            </a:r>
            <a:endParaRPr lang="zh-CN" altLang="en-US" sz="4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19" name="媒体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32023" y="-746759"/>
            <a:ext cx="460583" cy="511731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-250774" y="3888897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12-1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了解异常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第十二章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异常和调试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348230"/>
            <a:ext cx="471741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异常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指程序在运行过程中，出现的非正常的情况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这种异常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最终会导致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程序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非正常停止。</a:t>
            </a:r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9994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异常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4" name="AutoShape 10"/>
          <p:cNvSpPr>
            <a:spLocks noChangeArrowheads="1"/>
          </p:cNvSpPr>
          <p:nvPr/>
        </p:nvSpPr>
        <p:spPr bwMode="auto">
          <a:xfrm>
            <a:off x="5571163" y="5243721"/>
            <a:ext cx="647700" cy="576263"/>
          </a:xfrm>
          <a:custGeom>
            <a:avLst/>
            <a:gdLst>
              <a:gd name="T0" fmla="*/ 323850 w 21600"/>
              <a:gd name="T1" fmla="*/ 0 h 21600"/>
              <a:gd name="T2" fmla="*/ 94846 w 21600"/>
              <a:gd name="T3" fmla="*/ 84385 h 21600"/>
              <a:gd name="T4" fmla="*/ 0 w 21600"/>
              <a:gd name="T5" fmla="*/ 288132 h 21600"/>
              <a:gd name="T6" fmla="*/ 94846 w 21600"/>
              <a:gd name="T7" fmla="*/ 491878 h 21600"/>
              <a:gd name="T8" fmla="*/ 323850 w 21600"/>
              <a:gd name="T9" fmla="*/ 576263 h 21600"/>
              <a:gd name="T10" fmla="*/ 552854 w 21600"/>
              <a:gd name="T11" fmla="*/ 491878 h 21600"/>
              <a:gd name="T12" fmla="*/ 647700 w 21600"/>
              <a:gd name="T13" fmla="*/ 288132 h 21600"/>
              <a:gd name="T14" fmla="*/ 552854 w 21600"/>
              <a:gd name="T15" fmla="*/ 84385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3163 w 21600"/>
              <a:gd name="T25" fmla="*/ 3163 h 21600"/>
              <a:gd name="T26" fmla="*/ 18437 w 21600"/>
              <a:gd name="T27" fmla="*/ 18437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7401" y="15493"/>
                </a:moveTo>
                <a:cubicBezTo>
                  <a:pt x="18376" y="14122"/>
                  <a:pt x="18900" y="12482"/>
                  <a:pt x="18900" y="10800"/>
                </a:cubicBezTo>
                <a:cubicBezTo>
                  <a:pt x="18900" y="6326"/>
                  <a:pt x="15273" y="2700"/>
                  <a:pt x="10800" y="2700"/>
                </a:cubicBezTo>
                <a:cubicBezTo>
                  <a:pt x="9117" y="2699"/>
                  <a:pt x="7477" y="3223"/>
                  <a:pt x="6106" y="4198"/>
                </a:cubicBezTo>
                <a:close/>
                <a:moveTo>
                  <a:pt x="4198" y="6106"/>
                </a:moveTo>
                <a:cubicBezTo>
                  <a:pt x="3223" y="7477"/>
                  <a:pt x="2700" y="9117"/>
                  <a:pt x="2700" y="10799"/>
                </a:cubicBezTo>
                <a:cubicBezTo>
                  <a:pt x="2700" y="15273"/>
                  <a:pt x="6326" y="18900"/>
                  <a:pt x="10800" y="18900"/>
                </a:cubicBezTo>
                <a:cubicBezTo>
                  <a:pt x="12482" y="18900"/>
                  <a:pt x="14122" y="18376"/>
                  <a:pt x="15493" y="17401"/>
                </a:cubicBezTo>
                <a:close/>
              </a:path>
            </a:pathLst>
          </a:custGeom>
          <a:solidFill>
            <a:srgbClr val="FF3300"/>
          </a:solidFill>
          <a:ln w="28575" algn="ctr">
            <a:solidFill>
              <a:schemeClr val="tx1"/>
            </a:solidFill>
            <a:miter lim="800000"/>
          </a:ln>
        </p:spPr>
        <p:txBody>
          <a:bodyPr wrap="none" anchor="ctr"/>
          <a:p>
            <a:pPr algn="l"/>
            <a:endParaRPr lang="zh-CN" altLang="en-US" b="0">
              <a:ea typeface="黑体" panose="02010609060101010101" charset="-122"/>
            </a:endParaRPr>
          </a:p>
        </p:txBody>
      </p:sp>
      <p:sp>
        <p:nvSpPr>
          <p:cNvPr id="4" name="AutoShape 6"/>
          <p:cNvSpPr>
            <a:spLocks noChangeArrowheads="1"/>
          </p:cNvSpPr>
          <p:nvPr/>
        </p:nvSpPr>
        <p:spPr bwMode="gray">
          <a:xfrm>
            <a:off x="2854325" y="5278120"/>
            <a:ext cx="749935" cy="519430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noAutofit/>
          </a:bodyPr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sz="2000" b="1" kern="0" dirty="0" smtClean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异常</a:t>
            </a:r>
            <a:endParaRPr lang="zh-CN" altLang="en-US" sz="2000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5" name="AutoShape 8"/>
          <p:cNvSpPr>
            <a:spLocks noChangeArrowheads="1"/>
          </p:cNvSpPr>
          <p:nvPr/>
        </p:nvSpPr>
        <p:spPr bwMode="auto">
          <a:xfrm>
            <a:off x="803275" y="5186680"/>
            <a:ext cx="2132965" cy="690245"/>
          </a:xfrm>
          <a:prstGeom prst="rightArrow">
            <a:avLst>
              <a:gd name="adj1" fmla="val 50000"/>
              <a:gd name="adj2" fmla="val 111416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p>
            <a:pPr algn="l">
              <a:defRPr/>
            </a:pPr>
            <a:r>
              <a:rPr lang="zh-CN" altLang="en-US" b="1" dirty="0"/>
              <a:t>程序运行</a:t>
            </a:r>
            <a:endParaRPr lang="zh-CN" altLang="en-US" b="1" dirty="0"/>
          </a:p>
        </p:txBody>
      </p:sp>
      <p:sp>
        <p:nvSpPr>
          <p:cNvPr id="6" name="AutoShape 9"/>
          <p:cNvSpPr>
            <a:spLocks noChangeArrowheads="1"/>
          </p:cNvSpPr>
          <p:nvPr/>
        </p:nvSpPr>
        <p:spPr bwMode="auto">
          <a:xfrm>
            <a:off x="3686175" y="5170170"/>
            <a:ext cx="2075815" cy="723900"/>
          </a:xfrm>
          <a:prstGeom prst="rightArrow">
            <a:avLst>
              <a:gd name="adj1" fmla="val 50000"/>
              <a:gd name="adj2" fmla="val 103099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p>
            <a:pPr algn="l">
              <a:defRPr/>
            </a:pPr>
            <a:r>
              <a:rPr lang="zh-CN" altLang="en-US" b="1" dirty="0"/>
              <a:t>程序中断运行</a:t>
            </a:r>
            <a:endParaRPr lang="zh-CN" altLang="en-US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555" y="1581150"/>
            <a:ext cx="4038600" cy="403860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348230"/>
            <a:ext cx="4717415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当异常出现时，执行预先准备好的程序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可以选择提示错误信息、安全退出程序、回滚已提交的事务等操作</a:t>
            </a:r>
            <a:r>
              <a:rPr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异常处理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63" r="59966"/>
          <a:stretch>
            <a:fillRect/>
          </a:stretch>
        </p:blipFill>
        <p:spPr>
          <a:xfrm>
            <a:off x="6659880" y="1709420"/>
            <a:ext cx="3891915" cy="404939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143125"/>
            <a:ext cx="4717415" cy="35077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编译错误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因为程序没有遵循语法规则、或者虚拟机内部原因，无法编译。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运行时异常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程序在执行时，运行环境发现了不能执行的操作，我们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要处理的就是这种异常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逻辑错误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程序能执行完毕，但没有按照预期的逻辑，或者不是预期的结果。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异常分类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184" name="Group 3"/>
          <p:cNvGrpSpPr/>
          <p:nvPr/>
        </p:nvGrpSpPr>
        <p:grpSpPr>
          <a:xfrm>
            <a:off x="6248400" y="2087316"/>
            <a:ext cx="3971723" cy="3945184"/>
            <a:chOff x="1134282" y="1929437"/>
            <a:chExt cx="4961718" cy="4928563"/>
          </a:xfrm>
        </p:grpSpPr>
        <p:sp>
          <p:nvSpPr>
            <p:cNvPr id="185" name="Freeform 5"/>
            <p:cNvSpPr/>
            <p:nvPr/>
          </p:nvSpPr>
          <p:spPr bwMode="auto">
            <a:xfrm>
              <a:off x="1912099" y="4596238"/>
              <a:ext cx="936427" cy="960622"/>
            </a:xfrm>
            <a:custGeom>
              <a:avLst/>
              <a:gdLst>
                <a:gd name="T0" fmla="*/ 419 w 442"/>
                <a:gd name="T1" fmla="*/ 163 h 453"/>
                <a:gd name="T2" fmla="*/ 166 w 442"/>
                <a:gd name="T3" fmla="*/ 33 h 453"/>
                <a:gd name="T4" fmla="*/ 34 w 442"/>
                <a:gd name="T5" fmla="*/ 285 h 453"/>
                <a:gd name="T6" fmla="*/ 286 w 442"/>
                <a:gd name="T7" fmla="*/ 415 h 453"/>
                <a:gd name="T8" fmla="*/ 299 w 442"/>
                <a:gd name="T9" fmla="*/ 410 h 453"/>
                <a:gd name="T10" fmla="*/ 391 w 442"/>
                <a:gd name="T11" fmla="*/ 453 h 453"/>
                <a:gd name="T12" fmla="*/ 373 w 442"/>
                <a:gd name="T13" fmla="*/ 361 h 453"/>
                <a:gd name="T14" fmla="*/ 419 w 442"/>
                <a:gd name="T15" fmla="*/ 16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2" h="453">
                  <a:moveTo>
                    <a:pt x="419" y="163"/>
                  </a:moveTo>
                  <a:cubicBezTo>
                    <a:pt x="386" y="58"/>
                    <a:pt x="273" y="0"/>
                    <a:pt x="166" y="33"/>
                  </a:cubicBezTo>
                  <a:cubicBezTo>
                    <a:pt x="60" y="67"/>
                    <a:pt x="0" y="180"/>
                    <a:pt x="34" y="285"/>
                  </a:cubicBezTo>
                  <a:cubicBezTo>
                    <a:pt x="67" y="390"/>
                    <a:pt x="180" y="448"/>
                    <a:pt x="286" y="415"/>
                  </a:cubicBezTo>
                  <a:cubicBezTo>
                    <a:pt x="291" y="413"/>
                    <a:pt x="295" y="412"/>
                    <a:pt x="299" y="410"/>
                  </a:cubicBezTo>
                  <a:cubicBezTo>
                    <a:pt x="391" y="453"/>
                    <a:pt x="391" y="453"/>
                    <a:pt x="391" y="453"/>
                  </a:cubicBezTo>
                  <a:cubicBezTo>
                    <a:pt x="373" y="361"/>
                    <a:pt x="373" y="361"/>
                    <a:pt x="373" y="361"/>
                  </a:cubicBezTo>
                  <a:cubicBezTo>
                    <a:pt x="421" y="309"/>
                    <a:pt x="442" y="235"/>
                    <a:pt x="419" y="1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6" name="Freeform 6"/>
            <p:cNvSpPr/>
            <p:nvPr/>
          </p:nvSpPr>
          <p:spPr bwMode="auto">
            <a:xfrm>
              <a:off x="4101276" y="3967173"/>
              <a:ext cx="848609" cy="905064"/>
            </a:xfrm>
            <a:custGeom>
              <a:avLst/>
              <a:gdLst>
                <a:gd name="T0" fmla="*/ 327 w 400"/>
                <a:gd name="T1" fmla="*/ 333 h 427"/>
                <a:gd name="T2" fmla="*/ 330 w 400"/>
                <a:gd name="T3" fmla="*/ 76 h 427"/>
                <a:gd name="T4" fmla="*/ 74 w 400"/>
                <a:gd name="T5" fmla="*/ 70 h 427"/>
                <a:gd name="T6" fmla="*/ 70 w 400"/>
                <a:gd name="T7" fmla="*/ 326 h 427"/>
                <a:gd name="T8" fmla="*/ 79 w 400"/>
                <a:gd name="T9" fmla="*/ 335 h 427"/>
                <a:gd name="T10" fmla="*/ 81 w 400"/>
                <a:gd name="T11" fmla="*/ 427 h 427"/>
                <a:gd name="T12" fmla="*/ 149 w 400"/>
                <a:gd name="T13" fmla="*/ 375 h 427"/>
                <a:gd name="T14" fmla="*/ 327 w 400"/>
                <a:gd name="T15" fmla="*/ 333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0" h="427">
                  <a:moveTo>
                    <a:pt x="327" y="333"/>
                  </a:moveTo>
                  <a:cubicBezTo>
                    <a:pt x="399" y="263"/>
                    <a:pt x="400" y="149"/>
                    <a:pt x="330" y="76"/>
                  </a:cubicBezTo>
                  <a:cubicBezTo>
                    <a:pt x="260" y="3"/>
                    <a:pt x="145" y="0"/>
                    <a:pt x="74" y="70"/>
                  </a:cubicBezTo>
                  <a:cubicBezTo>
                    <a:pt x="2" y="139"/>
                    <a:pt x="0" y="254"/>
                    <a:pt x="70" y="326"/>
                  </a:cubicBezTo>
                  <a:cubicBezTo>
                    <a:pt x="73" y="329"/>
                    <a:pt x="76" y="332"/>
                    <a:pt x="79" y="335"/>
                  </a:cubicBezTo>
                  <a:cubicBezTo>
                    <a:pt x="81" y="427"/>
                    <a:pt x="81" y="427"/>
                    <a:pt x="81" y="427"/>
                  </a:cubicBezTo>
                  <a:cubicBezTo>
                    <a:pt x="149" y="375"/>
                    <a:pt x="149" y="375"/>
                    <a:pt x="149" y="375"/>
                  </a:cubicBezTo>
                  <a:cubicBezTo>
                    <a:pt x="210" y="393"/>
                    <a:pt x="278" y="380"/>
                    <a:pt x="327" y="3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7" name="Freeform 7"/>
            <p:cNvSpPr/>
            <p:nvPr/>
          </p:nvSpPr>
          <p:spPr bwMode="auto">
            <a:xfrm>
              <a:off x="1180879" y="4537095"/>
              <a:ext cx="714193" cy="733012"/>
            </a:xfrm>
            <a:custGeom>
              <a:avLst/>
              <a:gdLst>
                <a:gd name="T0" fmla="*/ 305 w 337"/>
                <a:gd name="T1" fmla="*/ 93 h 346"/>
                <a:gd name="T2" fmla="*/ 96 w 337"/>
                <a:gd name="T3" fmla="*/ 43 h 346"/>
                <a:gd name="T4" fmla="*/ 44 w 337"/>
                <a:gd name="T5" fmla="*/ 252 h 346"/>
                <a:gd name="T6" fmla="*/ 253 w 337"/>
                <a:gd name="T7" fmla="*/ 302 h 346"/>
                <a:gd name="T8" fmla="*/ 261 w 337"/>
                <a:gd name="T9" fmla="*/ 296 h 346"/>
                <a:gd name="T10" fmla="*/ 337 w 337"/>
                <a:gd name="T11" fmla="*/ 311 h 346"/>
                <a:gd name="T12" fmla="*/ 307 w 337"/>
                <a:gd name="T13" fmla="*/ 246 h 346"/>
                <a:gd name="T14" fmla="*/ 305 w 337"/>
                <a:gd name="T15" fmla="*/ 93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7" h="346">
                  <a:moveTo>
                    <a:pt x="305" y="93"/>
                  </a:moveTo>
                  <a:cubicBezTo>
                    <a:pt x="262" y="22"/>
                    <a:pt x="168" y="0"/>
                    <a:pt x="96" y="43"/>
                  </a:cubicBezTo>
                  <a:cubicBezTo>
                    <a:pt x="24" y="87"/>
                    <a:pt x="0" y="181"/>
                    <a:pt x="44" y="252"/>
                  </a:cubicBezTo>
                  <a:cubicBezTo>
                    <a:pt x="87" y="323"/>
                    <a:pt x="181" y="346"/>
                    <a:pt x="253" y="302"/>
                  </a:cubicBezTo>
                  <a:cubicBezTo>
                    <a:pt x="256" y="300"/>
                    <a:pt x="259" y="298"/>
                    <a:pt x="261" y="296"/>
                  </a:cubicBezTo>
                  <a:cubicBezTo>
                    <a:pt x="337" y="311"/>
                    <a:pt x="337" y="311"/>
                    <a:pt x="337" y="311"/>
                  </a:cubicBezTo>
                  <a:cubicBezTo>
                    <a:pt x="307" y="246"/>
                    <a:pt x="307" y="246"/>
                    <a:pt x="307" y="246"/>
                  </a:cubicBezTo>
                  <a:cubicBezTo>
                    <a:pt x="333" y="200"/>
                    <a:pt x="334" y="142"/>
                    <a:pt x="305" y="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8" name="Freeform 8"/>
            <p:cNvSpPr/>
            <p:nvPr/>
          </p:nvSpPr>
          <p:spPr bwMode="auto">
            <a:xfrm>
              <a:off x="2827915" y="2781630"/>
              <a:ext cx="807388" cy="896998"/>
            </a:xfrm>
            <a:custGeom>
              <a:avLst/>
              <a:gdLst>
                <a:gd name="T0" fmla="*/ 348 w 381"/>
                <a:gd name="T1" fmla="*/ 249 h 423"/>
                <a:gd name="T2" fmla="*/ 250 w 381"/>
                <a:gd name="T3" fmla="*/ 33 h 423"/>
                <a:gd name="T4" fmla="*/ 33 w 381"/>
                <a:gd name="T5" fmla="*/ 128 h 423"/>
                <a:gd name="T6" fmla="*/ 131 w 381"/>
                <a:gd name="T7" fmla="*/ 344 h 423"/>
                <a:gd name="T8" fmla="*/ 141 w 381"/>
                <a:gd name="T9" fmla="*/ 348 h 423"/>
                <a:gd name="T10" fmla="*/ 179 w 381"/>
                <a:gd name="T11" fmla="*/ 423 h 423"/>
                <a:gd name="T12" fmla="*/ 215 w 381"/>
                <a:gd name="T13" fmla="*/ 354 h 423"/>
                <a:gd name="T14" fmla="*/ 348 w 381"/>
                <a:gd name="T15" fmla="*/ 249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1" h="423">
                  <a:moveTo>
                    <a:pt x="348" y="249"/>
                  </a:moveTo>
                  <a:cubicBezTo>
                    <a:pt x="381" y="163"/>
                    <a:pt x="337" y="66"/>
                    <a:pt x="250" y="33"/>
                  </a:cubicBezTo>
                  <a:cubicBezTo>
                    <a:pt x="163" y="0"/>
                    <a:pt x="66" y="42"/>
                    <a:pt x="33" y="128"/>
                  </a:cubicBezTo>
                  <a:cubicBezTo>
                    <a:pt x="0" y="214"/>
                    <a:pt x="44" y="311"/>
                    <a:pt x="131" y="344"/>
                  </a:cubicBezTo>
                  <a:cubicBezTo>
                    <a:pt x="134" y="345"/>
                    <a:pt x="138" y="347"/>
                    <a:pt x="141" y="348"/>
                  </a:cubicBezTo>
                  <a:cubicBezTo>
                    <a:pt x="179" y="423"/>
                    <a:pt x="179" y="423"/>
                    <a:pt x="179" y="423"/>
                  </a:cubicBezTo>
                  <a:cubicBezTo>
                    <a:pt x="215" y="354"/>
                    <a:pt x="215" y="354"/>
                    <a:pt x="215" y="354"/>
                  </a:cubicBezTo>
                  <a:cubicBezTo>
                    <a:pt x="274" y="345"/>
                    <a:pt x="325" y="307"/>
                    <a:pt x="348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9" name="Freeform 9"/>
            <p:cNvSpPr/>
            <p:nvPr/>
          </p:nvSpPr>
          <p:spPr bwMode="auto">
            <a:xfrm>
              <a:off x="2266059" y="3674148"/>
              <a:ext cx="964206" cy="1078907"/>
            </a:xfrm>
            <a:custGeom>
              <a:avLst/>
              <a:gdLst>
                <a:gd name="T0" fmla="*/ 449 w 455"/>
                <a:gd name="T1" fmla="*/ 209 h 509"/>
                <a:gd name="T2" fmla="*/ 212 w 455"/>
                <a:gd name="T3" fmla="*/ 10 h 509"/>
                <a:gd name="T4" fmla="*/ 10 w 455"/>
                <a:gd name="T5" fmla="*/ 244 h 509"/>
                <a:gd name="T6" fmla="*/ 247 w 455"/>
                <a:gd name="T7" fmla="*/ 443 h 509"/>
                <a:gd name="T8" fmla="*/ 261 w 455"/>
                <a:gd name="T9" fmla="*/ 441 h 509"/>
                <a:gd name="T10" fmla="*/ 349 w 455"/>
                <a:gd name="T11" fmla="*/ 509 h 509"/>
                <a:gd name="T12" fmla="*/ 352 w 455"/>
                <a:gd name="T13" fmla="*/ 407 h 509"/>
                <a:gd name="T14" fmla="*/ 449 w 455"/>
                <a:gd name="T15" fmla="*/ 20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509">
                  <a:moveTo>
                    <a:pt x="449" y="209"/>
                  </a:moveTo>
                  <a:cubicBezTo>
                    <a:pt x="439" y="89"/>
                    <a:pt x="333" y="0"/>
                    <a:pt x="212" y="10"/>
                  </a:cubicBezTo>
                  <a:cubicBezTo>
                    <a:pt x="91" y="19"/>
                    <a:pt x="0" y="124"/>
                    <a:pt x="10" y="244"/>
                  </a:cubicBezTo>
                  <a:cubicBezTo>
                    <a:pt x="20" y="364"/>
                    <a:pt x="126" y="453"/>
                    <a:pt x="247" y="443"/>
                  </a:cubicBezTo>
                  <a:cubicBezTo>
                    <a:pt x="252" y="443"/>
                    <a:pt x="257" y="442"/>
                    <a:pt x="261" y="441"/>
                  </a:cubicBezTo>
                  <a:cubicBezTo>
                    <a:pt x="349" y="509"/>
                    <a:pt x="349" y="509"/>
                    <a:pt x="349" y="509"/>
                  </a:cubicBezTo>
                  <a:cubicBezTo>
                    <a:pt x="352" y="407"/>
                    <a:pt x="352" y="407"/>
                    <a:pt x="352" y="407"/>
                  </a:cubicBezTo>
                  <a:cubicBezTo>
                    <a:pt x="416" y="364"/>
                    <a:pt x="455" y="290"/>
                    <a:pt x="449" y="2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0" name="Freeform 10"/>
            <p:cNvSpPr/>
            <p:nvPr/>
          </p:nvSpPr>
          <p:spPr bwMode="auto">
            <a:xfrm>
              <a:off x="4743782" y="2536098"/>
              <a:ext cx="1049335" cy="1133569"/>
            </a:xfrm>
            <a:custGeom>
              <a:avLst/>
              <a:gdLst>
                <a:gd name="T0" fmla="*/ 421 w 495"/>
                <a:gd name="T1" fmla="*/ 382 h 535"/>
                <a:gd name="T2" fmla="*/ 382 w 495"/>
                <a:gd name="T3" fmla="*/ 75 h 535"/>
                <a:gd name="T4" fmla="*/ 74 w 495"/>
                <a:gd name="T5" fmla="*/ 111 h 535"/>
                <a:gd name="T6" fmla="*/ 114 w 495"/>
                <a:gd name="T7" fmla="*/ 418 h 535"/>
                <a:gd name="T8" fmla="*/ 126 w 495"/>
                <a:gd name="T9" fmla="*/ 426 h 535"/>
                <a:gd name="T10" fmla="*/ 144 w 495"/>
                <a:gd name="T11" fmla="*/ 535 h 535"/>
                <a:gd name="T12" fmla="*/ 216 w 495"/>
                <a:gd name="T13" fmla="*/ 462 h 535"/>
                <a:gd name="T14" fmla="*/ 421 w 495"/>
                <a:gd name="T15" fmla="*/ 382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5" h="535">
                  <a:moveTo>
                    <a:pt x="421" y="382"/>
                  </a:moveTo>
                  <a:cubicBezTo>
                    <a:pt x="495" y="287"/>
                    <a:pt x="478" y="150"/>
                    <a:pt x="382" y="75"/>
                  </a:cubicBezTo>
                  <a:cubicBezTo>
                    <a:pt x="286" y="0"/>
                    <a:pt x="148" y="16"/>
                    <a:pt x="74" y="111"/>
                  </a:cubicBezTo>
                  <a:cubicBezTo>
                    <a:pt x="0" y="205"/>
                    <a:pt x="18" y="343"/>
                    <a:pt x="114" y="418"/>
                  </a:cubicBezTo>
                  <a:cubicBezTo>
                    <a:pt x="118" y="421"/>
                    <a:pt x="122" y="424"/>
                    <a:pt x="126" y="426"/>
                  </a:cubicBezTo>
                  <a:cubicBezTo>
                    <a:pt x="144" y="535"/>
                    <a:pt x="144" y="535"/>
                    <a:pt x="144" y="535"/>
                  </a:cubicBezTo>
                  <a:cubicBezTo>
                    <a:pt x="216" y="462"/>
                    <a:pt x="216" y="462"/>
                    <a:pt x="216" y="462"/>
                  </a:cubicBezTo>
                  <a:cubicBezTo>
                    <a:pt x="291" y="474"/>
                    <a:pt x="371" y="446"/>
                    <a:pt x="421" y="3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1" name="Freeform 11"/>
            <p:cNvSpPr/>
            <p:nvPr/>
          </p:nvSpPr>
          <p:spPr bwMode="auto">
            <a:xfrm>
              <a:off x="5040392" y="3557655"/>
              <a:ext cx="1055608" cy="1013492"/>
            </a:xfrm>
            <a:custGeom>
              <a:avLst/>
              <a:gdLst>
                <a:gd name="T0" fmla="*/ 314 w 498"/>
                <a:gd name="T1" fmla="*/ 456 h 478"/>
                <a:gd name="T2" fmla="*/ 465 w 498"/>
                <a:gd name="T3" fmla="*/ 186 h 478"/>
                <a:gd name="T4" fmla="*/ 197 w 498"/>
                <a:gd name="T5" fmla="*/ 32 h 478"/>
                <a:gd name="T6" fmla="*/ 46 w 498"/>
                <a:gd name="T7" fmla="*/ 302 h 478"/>
                <a:gd name="T8" fmla="*/ 50 w 498"/>
                <a:gd name="T9" fmla="*/ 316 h 478"/>
                <a:gd name="T10" fmla="*/ 0 w 498"/>
                <a:gd name="T11" fmla="*/ 415 h 478"/>
                <a:gd name="T12" fmla="*/ 101 w 498"/>
                <a:gd name="T13" fmla="*/ 398 h 478"/>
                <a:gd name="T14" fmla="*/ 314 w 498"/>
                <a:gd name="T15" fmla="*/ 456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8" h="478">
                  <a:moveTo>
                    <a:pt x="314" y="456"/>
                  </a:moveTo>
                  <a:cubicBezTo>
                    <a:pt x="430" y="424"/>
                    <a:pt x="498" y="304"/>
                    <a:pt x="465" y="186"/>
                  </a:cubicBezTo>
                  <a:cubicBezTo>
                    <a:pt x="433" y="69"/>
                    <a:pt x="313" y="0"/>
                    <a:pt x="197" y="32"/>
                  </a:cubicBezTo>
                  <a:cubicBezTo>
                    <a:pt x="81" y="64"/>
                    <a:pt x="14" y="185"/>
                    <a:pt x="46" y="302"/>
                  </a:cubicBezTo>
                  <a:cubicBezTo>
                    <a:pt x="47" y="307"/>
                    <a:pt x="49" y="312"/>
                    <a:pt x="50" y="316"/>
                  </a:cubicBezTo>
                  <a:cubicBezTo>
                    <a:pt x="0" y="415"/>
                    <a:pt x="0" y="415"/>
                    <a:pt x="0" y="415"/>
                  </a:cubicBezTo>
                  <a:cubicBezTo>
                    <a:pt x="101" y="398"/>
                    <a:pt x="101" y="398"/>
                    <a:pt x="101" y="398"/>
                  </a:cubicBezTo>
                  <a:cubicBezTo>
                    <a:pt x="155" y="453"/>
                    <a:pt x="235" y="478"/>
                    <a:pt x="314" y="4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2" name="Freeform 12"/>
            <p:cNvSpPr/>
            <p:nvPr/>
          </p:nvSpPr>
          <p:spPr bwMode="auto">
            <a:xfrm>
              <a:off x="1757073" y="2694708"/>
              <a:ext cx="1091453" cy="1019765"/>
            </a:xfrm>
            <a:custGeom>
              <a:avLst/>
              <a:gdLst>
                <a:gd name="T0" fmla="*/ 396 w 515"/>
                <a:gd name="T1" fmla="*/ 85 h 481"/>
                <a:gd name="T2" fmla="*/ 87 w 515"/>
                <a:gd name="T3" fmla="*/ 87 h 481"/>
                <a:gd name="T4" fmla="*/ 85 w 515"/>
                <a:gd name="T5" fmla="*/ 396 h 481"/>
                <a:gd name="T6" fmla="*/ 395 w 515"/>
                <a:gd name="T7" fmla="*/ 394 h 481"/>
                <a:gd name="T8" fmla="*/ 405 w 515"/>
                <a:gd name="T9" fmla="*/ 384 h 481"/>
                <a:gd name="T10" fmla="*/ 515 w 515"/>
                <a:gd name="T11" fmla="*/ 378 h 481"/>
                <a:gd name="T12" fmla="*/ 451 w 515"/>
                <a:gd name="T13" fmla="*/ 299 h 481"/>
                <a:gd name="T14" fmla="*/ 396 w 515"/>
                <a:gd name="T15" fmla="*/ 85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5" h="481">
                  <a:moveTo>
                    <a:pt x="396" y="85"/>
                  </a:moveTo>
                  <a:cubicBezTo>
                    <a:pt x="311" y="0"/>
                    <a:pt x="173" y="1"/>
                    <a:pt x="87" y="87"/>
                  </a:cubicBezTo>
                  <a:cubicBezTo>
                    <a:pt x="1" y="173"/>
                    <a:pt x="0" y="312"/>
                    <a:pt x="85" y="396"/>
                  </a:cubicBezTo>
                  <a:cubicBezTo>
                    <a:pt x="170" y="481"/>
                    <a:pt x="309" y="480"/>
                    <a:pt x="395" y="394"/>
                  </a:cubicBezTo>
                  <a:cubicBezTo>
                    <a:pt x="398" y="391"/>
                    <a:pt x="402" y="387"/>
                    <a:pt x="405" y="384"/>
                  </a:cubicBezTo>
                  <a:cubicBezTo>
                    <a:pt x="515" y="378"/>
                    <a:pt x="515" y="378"/>
                    <a:pt x="515" y="378"/>
                  </a:cubicBezTo>
                  <a:cubicBezTo>
                    <a:pt x="451" y="299"/>
                    <a:pt x="451" y="299"/>
                    <a:pt x="451" y="299"/>
                  </a:cubicBezTo>
                  <a:cubicBezTo>
                    <a:pt x="472" y="225"/>
                    <a:pt x="454" y="143"/>
                    <a:pt x="396" y="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3" name="Freeform 13"/>
            <p:cNvSpPr/>
            <p:nvPr/>
          </p:nvSpPr>
          <p:spPr bwMode="auto">
            <a:xfrm>
              <a:off x="4619224" y="4537095"/>
              <a:ext cx="1051128" cy="1015284"/>
            </a:xfrm>
            <a:custGeom>
              <a:avLst/>
              <a:gdLst>
                <a:gd name="T0" fmla="*/ 315 w 496"/>
                <a:gd name="T1" fmla="*/ 456 h 479"/>
                <a:gd name="T2" fmla="*/ 461 w 496"/>
                <a:gd name="T3" fmla="*/ 183 h 479"/>
                <a:gd name="T4" fmla="*/ 190 w 496"/>
                <a:gd name="T5" fmla="*/ 34 h 479"/>
                <a:gd name="T6" fmla="*/ 44 w 496"/>
                <a:gd name="T7" fmla="*/ 306 h 479"/>
                <a:gd name="T8" fmla="*/ 49 w 496"/>
                <a:gd name="T9" fmla="*/ 320 h 479"/>
                <a:gd name="T10" fmla="*/ 0 w 496"/>
                <a:gd name="T11" fmla="*/ 420 h 479"/>
                <a:gd name="T12" fmla="*/ 101 w 496"/>
                <a:gd name="T13" fmla="*/ 402 h 479"/>
                <a:gd name="T14" fmla="*/ 315 w 496"/>
                <a:gd name="T15" fmla="*/ 456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6" h="479">
                  <a:moveTo>
                    <a:pt x="315" y="456"/>
                  </a:moveTo>
                  <a:cubicBezTo>
                    <a:pt x="430" y="422"/>
                    <a:pt x="496" y="300"/>
                    <a:pt x="461" y="183"/>
                  </a:cubicBezTo>
                  <a:cubicBezTo>
                    <a:pt x="427" y="67"/>
                    <a:pt x="306" y="0"/>
                    <a:pt x="190" y="34"/>
                  </a:cubicBezTo>
                  <a:cubicBezTo>
                    <a:pt x="75" y="68"/>
                    <a:pt x="10" y="190"/>
                    <a:pt x="44" y="306"/>
                  </a:cubicBezTo>
                  <a:cubicBezTo>
                    <a:pt x="45" y="311"/>
                    <a:pt x="47" y="316"/>
                    <a:pt x="49" y="320"/>
                  </a:cubicBezTo>
                  <a:cubicBezTo>
                    <a:pt x="0" y="420"/>
                    <a:pt x="0" y="420"/>
                    <a:pt x="0" y="420"/>
                  </a:cubicBezTo>
                  <a:cubicBezTo>
                    <a:pt x="101" y="402"/>
                    <a:pt x="101" y="402"/>
                    <a:pt x="101" y="402"/>
                  </a:cubicBezTo>
                  <a:cubicBezTo>
                    <a:pt x="156" y="456"/>
                    <a:pt x="237" y="479"/>
                    <a:pt x="315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4" name="Freeform 14"/>
            <p:cNvSpPr/>
            <p:nvPr/>
          </p:nvSpPr>
          <p:spPr bwMode="auto">
            <a:xfrm>
              <a:off x="3232953" y="3644577"/>
              <a:ext cx="734804" cy="833375"/>
            </a:xfrm>
            <a:custGeom>
              <a:avLst/>
              <a:gdLst>
                <a:gd name="T0" fmla="*/ 329 w 347"/>
                <a:gd name="T1" fmla="*/ 206 h 393"/>
                <a:gd name="T2" fmla="*/ 207 w 347"/>
                <a:gd name="T3" fmla="*/ 19 h 393"/>
                <a:gd name="T4" fmla="*/ 19 w 347"/>
                <a:gd name="T5" fmla="*/ 139 h 393"/>
                <a:gd name="T6" fmla="*/ 141 w 347"/>
                <a:gd name="T7" fmla="*/ 326 h 393"/>
                <a:gd name="T8" fmla="*/ 151 w 347"/>
                <a:gd name="T9" fmla="*/ 328 h 393"/>
                <a:gd name="T10" fmla="*/ 198 w 347"/>
                <a:gd name="T11" fmla="*/ 393 h 393"/>
                <a:gd name="T12" fmla="*/ 221 w 347"/>
                <a:gd name="T13" fmla="*/ 323 h 393"/>
                <a:gd name="T14" fmla="*/ 329 w 347"/>
                <a:gd name="T15" fmla="*/ 206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7" h="393">
                  <a:moveTo>
                    <a:pt x="329" y="206"/>
                  </a:moveTo>
                  <a:cubicBezTo>
                    <a:pt x="347" y="121"/>
                    <a:pt x="293" y="37"/>
                    <a:pt x="207" y="19"/>
                  </a:cubicBezTo>
                  <a:cubicBezTo>
                    <a:pt x="121" y="0"/>
                    <a:pt x="37" y="54"/>
                    <a:pt x="19" y="139"/>
                  </a:cubicBezTo>
                  <a:cubicBezTo>
                    <a:pt x="0" y="224"/>
                    <a:pt x="55" y="307"/>
                    <a:pt x="141" y="326"/>
                  </a:cubicBezTo>
                  <a:cubicBezTo>
                    <a:pt x="144" y="327"/>
                    <a:pt x="148" y="327"/>
                    <a:pt x="151" y="328"/>
                  </a:cubicBezTo>
                  <a:cubicBezTo>
                    <a:pt x="198" y="393"/>
                    <a:pt x="198" y="393"/>
                    <a:pt x="198" y="393"/>
                  </a:cubicBezTo>
                  <a:cubicBezTo>
                    <a:pt x="221" y="323"/>
                    <a:pt x="221" y="323"/>
                    <a:pt x="221" y="323"/>
                  </a:cubicBezTo>
                  <a:cubicBezTo>
                    <a:pt x="274" y="307"/>
                    <a:pt x="317" y="263"/>
                    <a:pt x="329" y="2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5" name="Freeform 15"/>
            <p:cNvSpPr/>
            <p:nvPr/>
          </p:nvSpPr>
          <p:spPr bwMode="auto">
            <a:xfrm>
              <a:off x="1134282" y="3061214"/>
              <a:ext cx="602181" cy="608454"/>
            </a:xfrm>
            <a:custGeom>
              <a:avLst/>
              <a:gdLst>
                <a:gd name="T0" fmla="*/ 249 w 284"/>
                <a:gd name="T1" fmla="*/ 73 h 287"/>
                <a:gd name="T2" fmla="*/ 74 w 284"/>
                <a:gd name="T3" fmla="*/ 39 h 287"/>
                <a:gd name="T4" fmla="*/ 39 w 284"/>
                <a:gd name="T5" fmla="*/ 215 h 287"/>
                <a:gd name="T6" fmla="*/ 214 w 284"/>
                <a:gd name="T7" fmla="*/ 248 h 287"/>
                <a:gd name="T8" fmla="*/ 221 w 284"/>
                <a:gd name="T9" fmla="*/ 243 h 287"/>
                <a:gd name="T10" fmla="*/ 284 w 284"/>
                <a:gd name="T11" fmla="*/ 252 h 287"/>
                <a:gd name="T12" fmla="*/ 257 w 284"/>
                <a:gd name="T13" fmla="*/ 200 h 287"/>
                <a:gd name="T14" fmla="*/ 249 w 284"/>
                <a:gd name="T15" fmla="*/ 73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4" h="287">
                  <a:moveTo>
                    <a:pt x="249" y="73"/>
                  </a:moveTo>
                  <a:cubicBezTo>
                    <a:pt x="211" y="15"/>
                    <a:pt x="132" y="0"/>
                    <a:pt x="74" y="39"/>
                  </a:cubicBezTo>
                  <a:cubicBezTo>
                    <a:pt x="16" y="79"/>
                    <a:pt x="0" y="157"/>
                    <a:pt x="39" y="215"/>
                  </a:cubicBezTo>
                  <a:cubicBezTo>
                    <a:pt x="77" y="272"/>
                    <a:pt x="156" y="287"/>
                    <a:pt x="214" y="248"/>
                  </a:cubicBezTo>
                  <a:cubicBezTo>
                    <a:pt x="217" y="246"/>
                    <a:pt x="219" y="245"/>
                    <a:pt x="221" y="243"/>
                  </a:cubicBezTo>
                  <a:cubicBezTo>
                    <a:pt x="284" y="252"/>
                    <a:pt x="284" y="252"/>
                    <a:pt x="284" y="252"/>
                  </a:cubicBezTo>
                  <a:cubicBezTo>
                    <a:pt x="257" y="200"/>
                    <a:pt x="257" y="200"/>
                    <a:pt x="257" y="200"/>
                  </a:cubicBezTo>
                  <a:cubicBezTo>
                    <a:pt x="277" y="161"/>
                    <a:pt x="276" y="112"/>
                    <a:pt x="249" y="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6" name="Freeform 16"/>
            <p:cNvSpPr/>
            <p:nvPr/>
          </p:nvSpPr>
          <p:spPr bwMode="auto">
            <a:xfrm>
              <a:off x="2391513" y="1989476"/>
              <a:ext cx="821726" cy="919401"/>
            </a:xfrm>
            <a:custGeom>
              <a:avLst/>
              <a:gdLst>
                <a:gd name="T0" fmla="*/ 359 w 388"/>
                <a:gd name="T1" fmla="*/ 245 h 434"/>
                <a:gd name="T2" fmla="*/ 246 w 388"/>
                <a:gd name="T3" fmla="*/ 29 h 434"/>
                <a:gd name="T4" fmla="*/ 29 w 388"/>
                <a:gd name="T5" fmla="*/ 139 h 434"/>
                <a:gd name="T6" fmla="*/ 142 w 388"/>
                <a:gd name="T7" fmla="*/ 355 h 434"/>
                <a:gd name="T8" fmla="*/ 153 w 388"/>
                <a:gd name="T9" fmla="*/ 359 h 434"/>
                <a:gd name="T10" fmla="*/ 196 w 388"/>
                <a:gd name="T11" fmla="*/ 434 h 434"/>
                <a:gd name="T12" fmla="*/ 229 w 388"/>
                <a:gd name="T13" fmla="*/ 361 h 434"/>
                <a:gd name="T14" fmla="*/ 359 w 388"/>
                <a:gd name="T15" fmla="*/ 245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8" h="434">
                  <a:moveTo>
                    <a:pt x="359" y="245"/>
                  </a:moveTo>
                  <a:cubicBezTo>
                    <a:pt x="388" y="155"/>
                    <a:pt x="338" y="58"/>
                    <a:pt x="246" y="29"/>
                  </a:cubicBezTo>
                  <a:cubicBezTo>
                    <a:pt x="155" y="0"/>
                    <a:pt x="58" y="49"/>
                    <a:pt x="29" y="139"/>
                  </a:cubicBezTo>
                  <a:cubicBezTo>
                    <a:pt x="0" y="229"/>
                    <a:pt x="50" y="326"/>
                    <a:pt x="142" y="355"/>
                  </a:cubicBezTo>
                  <a:cubicBezTo>
                    <a:pt x="145" y="357"/>
                    <a:pt x="149" y="358"/>
                    <a:pt x="153" y="359"/>
                  </a:cubicBezTo>
                  <a:cubicBezTo>
                    <a:pt x="196" y="434"/>
                    <a:pt x="196" y="434"/>
                    <a:pt x="196" y="434"/>
                  </a:cubicBezTo>
                  <a:cubicBezTo>
                    <a:pt x="229" y="361"/>
                    <a:pt x="229" y="361"/>
                    <a:pt x="229" y="361"/>
                  </a:cubicBezTo>
                  <a:cubicBezTo>
                    <a:pt x="288" y="349"/>
                    <a:pt x="340" y="306"/>
                    <a:pt x="359" y="2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7" name="Freeform 17"/>
            <p:cNvSpPr/>
            <p:nvPr/>
          </p:nvSpPr>
          <p:spPr bwMode="auto">
            <a:xfrm>
              <a:off x="3768822" y="2891851"/>
              <a:ext cx="1053816" cy="1145219"/>
            </a:xfrm>
            <a:custGeom>
              <a:avLst/>
              <a:gdLst>
                <a:gd name="T0" fmla="*/ 427 w 497"/>
                <a:gd name="T1" fmla="*/ 376 h 540"/>
                <a:gd name="T2" fmla="*/ 376 w 497"/>
                <a:gd name="T3" fmla="*/ 71 h 540"/>
                <a:gd name="T4" fmla="*/ 70 w 497"/>
                <a:gd name="T5" fmla="*/ 118 h 540"/>
                <a:gd name="T6" fmla="*/ 121 w 497"/>
                <a:gd name="T7" fmla="*/ 423 h 540"/>
                <a:gd name="T8" fmla="*/ 133 w 497"/>
                <a:gd name="T9" fmla="*/ 432 h 540"/>
                <a:gd name="T10" fmla="*/ 155 w 497"/>
                <a:gd name="T11" fmla="*/ 540 h 540"/>
                <a:gd name="T12" fmla="*/ 224 w 497"/>
                <a:gd name="T13" fmla="*/ 464 h 540"/>
                <a:gd name="T14" fmla="*/ 427 w 497"/>
                <a:gd name="T15" fmla="*/ 376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7" h="540">
                  <a:moveTo>
                    <a:pt x="427" y="376"/>
                  </a:moveTo>
                  <a:cubicBezTo>
                    <a:pt x="497" y="279"/>
                    <a:pt x="474" y="142"/>
                    <a:pt x="376" y="71"/>
                  </a:cubicBezTo>
                  <a:cubicBezTo>
                    <a:pt x="277" y="0"/>
                    <a:pt x="140" y="21"/>
                    <a:pt x="70" y="118"/>
                  </a:cubicBezTo>
                  <a:cubicBezTo>
                    <a:pt x="0" y="216"/>
                    <a:pt x="22" y="352"/>
                    <a:pt x="121" y="423"/>
                  </a:cubicBezTo>
                  <a:cubicBezTo>
                    <a:pt x="125" y="426"/>
                    <a:pt x="129" y="429"/>
                    <a:pt x="133" y="432"/>
                  </a:cubicBezTo>
                  <a:cubicBezTo>
                    <a:pt x="155" y="540"/>
                    <a:pt x="155" y="540"/>
                    <a:pt x="155" y="540"/>
                  </a:cubicBezTo>
                  <a:cubicBezTo>
                    <a:pt x="224" y="464"/>
                    <a:pt x="224" y="464"/>
                    <a:pt x="224" y="464"/>
                  </a:cubicBezTo>
                  <a:cubicBezTo>
                    <a:pt x="300" y="473"/>
                    <a:pt x="379" y="442"/>
                    <a:pt x="427" y="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8" name="Freeform 18"/>
            <p:cNvSpPr/>
            <p:nvPr/>
          </p:nvSpPr>
          <p:spPr bwMode="auto">
            <a:xfrm>
              <a:off x="3266109" y="1929437"/>
              <a:ext cx="1047544" cy="1172102"/>
            </a:xfrm>
            <a:custGeom>
              <a:avLst/>
              <a:gdLst>
                <a:gd name="T0" fmla="*/ 456 w 494"/>
                <a:gd name="T1" fmla="*/ 317 h 553"/>
                <a:gd name="T2" fmla="*/ 318 w 494"/>
                <a:gd name="T3" fmla="*/ 40 h 553"/>
                <a:gd name="T4" fmla="*/ 39 w 494"/>
                <a:gd name="T5" fmla="*/ 174 h 553"/>
                <a:gd name="T6" fmla="*/ 177 w 494"/>
                <a:gd name="T7" fmla="*/ 451 h 553"/>
                <a:gd name="T8" fmla="*/ 191 w 494"/>
                <a:gd name="T9" fmla="*/ 456 h 553"/>
                <a:gd name="T10" fmla="*/ 244 w 494"/>
                <a:gd name="T11" fmla="*/ 553 h 553"/>
                <a:gd name="T12" fmla="*/ 287 w 494"/>
                <a:gd name="T13" fmla="*/ 460 h 553"/>
                <a:gd name="T14" fmla="*/ 456 w 494"/>
                <a:gd name="T15" fmla="*/ 317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4" h="553">
                  <a:moveTo>
                    <a:pt x="456" y="317"/>
                  </a:moveTo>
                  <a:cubicBezTo>
                    <a:pt x="494" y="203"/>
                    <a:pt x="433" y="79"/>
                    <a:pt x="318" y="40"/>
                  </a:cubicBezTo>
                  <a:cubicBezTo>
                    <a:pt x="203" y="0"/>
                    <a:pt x="78" y="60"/>
                    <a:pt x="39" y="174"/>
                  </a:cubicBezTo>
                  <a:cubicBezTo>
                    <a:pt x="0" y="288"/>
                    <a:pt x="62" y="412"/>
                    <a:pt x="177" y="451"/>
                  </a:cubicBezTo>
                  <a:cubicBezTo>
                    <a:pt x="181" y="453"/>
                    <a:pt x="186" y="454"/>
                    <a:pt x="191" y="456"/>
                  </a:cubicBezTo>
                  <a:cubicBezTo>
                    <a:pt x="244" y="553"/>
                    <a:pt x="244" y="553"/>
                    <a:pt x="244" y="553"/>
                  </a:cubicBezTo>
                  <a:cubicBezTo>
                    <a:pt x="287" y="460"/>
                    <a:pt x="287" y="460"/>
                    <a:pt x="287" y="460"/>
                  </a:cubicBezTo>
                  <a:cubicBezTo>
                    <a:pt x="363" y="446"/>
                    <a:pt x="429" y="394"/>
                    <a:pt x="456" y="3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9" name="Freeform 19"/>
            <p:cNvSpPr/>
            <p:nvPr/>
          </p:nvSpPr>
          <p:spPr bwMode="auto">
            <a:xfrm>
              <a:off x="1335905" y="3663395"/>
              <a:ext cx="919401" cy="931050"/>
            </a:xfrm>
            <a:custGeom>
              <a:avLst/>
              <a:gdLst>
                <a:gd name="T0" fmla="*/ 382 w 434"/>
                <a:gd name="T1" fmla="*/ 112 h 439"/>
                <a:gd name="T2" fmla="*/ 114 w 434"/>
                <a:gd name="T3" fmla="*/ 60 h 439"/>
                <a:gd name="T4" fmla="*/ 59 w 434"/>
                <a:gd name="T5" fmla="*/ 327 h 439"/>
                <a:gd name="T6" fmla="*/ 327 w 434"/>
                <a:gd name="T7" fmla="*/ 379 h 439"/>
                <a:gd name="T8" fmla="*/ 337 w 434"/>
                <a:gd name="T9" fmla="*/ 372 h 439"/>
                <a:gd name="T10" fmla="*/ 434 w 434"/>
                <a:gd name="T11" fmla="*/ 386 h 439"/>
                <a:gd name="T12" fmla="*/ 392 w 434"/>
                <a:gd name="T13" fmla="*/ 306 h 439"/>
                <a:gd name="T14" fmla="*/ 382 w 434"/>
                <a:gd name="T15" fmla="*/ 112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4" h="439">
                  <a:moveTo>
                    <a:pt x="382" y="112"/>
                  </a:moveTo>
                  <a:cubicBezTo>
                    <a:pt x="323" y="23"/>
                    <a:pt x="203" y="0"/>
                    <a:pt x="114" y="60"/>
                  </a:cubicBezTo>
                  <a:cubicBezTo>
                    <a:pt x="25" y="119"/>
                    <a:pt x="0" y="239"/>
                    <a:pt x="59" y="327"/>
                  </a:cubicBezTo>
                  <a:cubicBezTo>
                    <a:pt x="118" y="415"/>
                    <a:pt x="238" y="439"/>
                    <a:pt x="327" y="379"/>
                  </a:cubicBezTo>
                  <a:cubicBezTo>
                    <a:pt x="331" y="377"/>
                    <a:pt x="334" y="374"/>
                    <a:pt x="337" y="372"/>
                  </a:cubicBezTo>
                  <a:cubicBezTo>
                    <a:pt x="434" y="386"/>
                    <a:pt x="434" y="386"/>
                    <a:pt x="434" y="386"/>
                  </a:cubicBezTo>
                  <a:cubicBezTo>
                    <a:pt x="392" y="306"/>
                    <a:pt x="392" y="306"/>
                    <a:pt x="392" y="306"/>
                  </a:cubicBezTo>
                  <a:cubicBezTo>
                    <a:pt x="423" y="246"/>
                    <a:pt x="422" y="171"/>
                    <a:pt x="382" y="1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0" name="Freeform 20"/>
            <p:cNvSpPr>
              <a:spLocks noEditPoints="1"/>
            </p:cNvSpPr>
            <p:nvPr/>
          </p:nvSpPr>
          <p:spPr bwMode="auto">
            <a:xfrm>
              <a:off x="3387083" y="3839927"/>
              <a:ext cx="432817" cy="351272"/>
            </a:xfrm>
            <a:custGeom>
              <a:avLst/>
              <a:gdLst>
                <a:gd name="T0" fmla="*/ 176 w 204"/>
                <a:gd name="T1" fmla="*/ 32 h 166"/>
                <a:gd name="T2" fmla="*/ 124 w 204"/>
                <a:gd name="T3" fmla="*/ 6 h 166"/>
                <a:gd name="T4" fmla="*/ 83 w 204"/>
                <a:gd name="T5" fmla="*/ 51 h 166"/>
                <a:gd name="T6" fmla="*/ 58 w 204"/>
                <a:gd name="T7" fmla="*/ 84 h 166"/>
                <a:gd name="T8" fmla="*/ 18 w 204"/>
                <a:gd name="T9" fmla="*/ 100 h 166"/>
                <a:gd name="T10" fmla="*/ 22 w 204"/>
                <a:gd name="T11" fmla="*/ 109 h 166"/>
                <a:gd name="T12" fmla="*/ 9 w 204"/>
                <a:gd name="T13" fmla="*/ 122 h 166"/>
                <a:gd name="T14" fmla="*/ 77 w 204"/>
                <a:gd name="T15" fmla="*/ 166 h 166"/>
                <a:gd name="T16" fmla="*/ 144 w 204"/>
                <a:gd name="T17" fmla="*/ 133 h 166"/>
                <a:gd name="T18" fmla="*/ 173 w 204"/>
                <a:gd name="T19" fmla="*/ 65 h 166"/>
                <a:gd name="T20" fmla="*/ 204 w 204"/>
                <a:gd name="T21" fmla="*/ 51 h 166"/>
                <a:gd name="T22" fmla="*/ 176 w 204"/>
                <a:gd name="T23" fmla="*/ 32 h 166"/>
                <a:gd name="T24" fmla="*/ 143 w 204"/>
                <a:gd name="T25" fmla="*/ 45 h 166"/>
                <a:gd name="T26" fmla="*/ 132 w 204"/>
                <a:gd name="T27" fmla="*/ 34 h 166"/>
                <a:gd name="T28" fmla="*/ 143 w 204"/>
                <a:gd name="T29" fmla="*/ 22 h 166"/>
                <a:gd name="T30" fmla="*/ 155 w 204"/>
                <a:gd name="T31" fmla="*/ 34 h 166"/>
                <a:gd name="T32" fmla="*/ 143 w 204"/>
                <a:gd name="T33" fmla="*/ 45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4" h="166">
                  <a:moveTo>
                    <a:pt x="176" y="32"/>
                  </a:moveTo>
                  <a:cubicBezTo>
                    <a:pt x="169" y="11"/>
                    <a:pt x="146" y="0"/>
                    <a:pt x="124" y="6"/>
                  </a:cubicBezTo>
                  <a:cubicBezTo>
                    <a:pt x="95" y="15"/>
                    <a:pt x="83" y="51"/>
                    <a:pt x="83" y="51"/>
                  </a:cubicBezTo>
                  <a:cubicBezTo>
                    <a:pt x="78" y="63"/>
                    <a:pt x="73" y="74"/>
                    <a:pt x="58" y="84"/>
                  </a:cubicBezTo>
                  <a:cubicBezTo>
                    <a:pt x="30" y="103"/>
                    <a:pt x="1" y="49"/>
                    <a:pt x="18" y="100"/>
                  </a:cubicBezTo>
                  <a:cubicBezTo>
                    <a:pt x="19" y="103"/>
                    <a:pt x="20" y="106"/>
                    <a:pt x="22" y="109"/>
                  </a:cubicBezTo>
                  <a:cubicBezTo>
                    <a:pt x="3" y="99"/>
                    <a:pt x="0" y="98"/>
                    <a:pt x="9" y="122"/>
                  </a:cubicBezTo>
                  <a:cubicBezTo>
                    <a:pt x="18" y="150"/>
                    <a:pt x="48" y="163"/>
                    <a:pt x="77" y="166"/>
                  </a:cubicBezTo>
                  <a:cubicBezTo>
                    <a:pt x="103" y="166"/>
                    <a:pt x="132" y="159"/>
                    <a:pt x="144" y="133"/>
                  </a:cubicBezTo>
                  <a:cubicBezTo>
                    <a:pt x="152" y="114"/>
                    <a:pt x="152" y="87"/>
                    <a:pt x="173" y="65"/>
                  </a:cubicBezTo>
                  <a:cubicBezTo>
                    <a:pt x="173" y="65"/>
                    <a:pt x="186" y="53"/>
                    <a:pt x="204" y="51"/>
                  </a:cubicBezTo>
                  <a:cubicBezTo>
                    <a:pt x="180" y="50"/>
                    <a:pt x="176" y="32"/>
                    <a:pt x="176" y="32"/>
                  </a:cubicBezTo>
                  <a:close/>
                  <a:moveTo>
                    <a:pt x="143" y="45"/>
                  </a:moveTo>
                  <a:cubicBezTo>
                    <a:pt x="137" y="45"/>
                    <a:pt x="132" y="40"/>
                    <a:pt x="132" y="34"/>
                  </a:cubicBezTo>
                  <a:cubicBezTo>
                    <a:pt x="132" y="28"/>
                    <a:pt x="137" y="22"/>
                    <a:pt x="143" y="22"/>
                  </a:cubicBezTo>
                  <a:cubicBezTo>
                    <a:pt x="150" y="22"/>
                    <a:pt x="155" y="28"/>
                    <a:pt x="155" y="34"/>
                  </a:cubicBezTo>
                  <a:cubicBezTo>
                    <a:pt x="155" y="40"/>
                    <a:pt x="150" y="45"/>
                    <a:pt x="143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1" name="Freeform 21"/>
            <p:cNvSpPr/>
            <p:nvPr/>
          </p:nvSpPr>
          <p:spPr bwMode="auto">
            <a:xfrm>
              <a:off x="4324406" y="2016358"/>
              <a:ext cx="722259" cy="741973"/>
            </a:xfrm>
            <a:custGeom>
              <a:avLst/>
              <a:gdLst>
                <a:gd name="T0" fmla="*/ 265 w 341"/>
                <a:gd name="T1" fmla="*/ 291 h 350"/>
                <a:gd name="T2" fmla="*/ 289 w 341"/>
                <a:gd name="T3" fmla="*/ 78 h 350"/>
                <a:gd name="T4" fmla="*/ 76 w 341"/>
                <a:gd name="T5" fmla="*/ 51 h 350"/>
                <a:gd name="T6" fmla="*/ 52 w 341"/>
                <a:gd name="T7" fmla="*/ 265 h 350"/>
                <a:gd name="T8" fmla="*/ 59 w 341"/>
                <a:gd name="T9" fmla="*/ 273 h 350"/>
                <a:gd name="T10" fmla="*/ 53 w 341"/>
                <a:gd name="T11" fmla="*/ 350 h 350"/>
                <a:gd name="T12" fmla="*/ 113 w 341"/>
                <a:gd name="T13" fmla="*/ 312 h 350"/>
                <a:gd name="T14" fmla="*/ 265 w 341"/>
                <a:gd name="T15" fmla="*/ 29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1" h="350">
                  <a:moveTo>
                    <a:pt x="265" y="291"/>
                  </a:moveTo>
                  <a:cubicBezTo>
                    <a:pt x="331" y="240"/>
                    <a:pt x="341" y="144"/>
                    <a:pt x="289" y="78"/>
                  </a:cubicBezTo>
                  <a:cubicBezTo>
                    <a:pt x="237" y="11"/>
                    <a:pt x="141" y="0"/>
                    <a:pt x="76" y="51"/>
                  </a:cubicBezTo>
                  <a:cubicBezTo>
                    <a:pt x="10" y="103"/>
                    <a:pt x="0" y="199"/>
                    <a:pt x="52" y="265"/>
                  </a:cubicBezTo>
                  <a:cubicBezTo>
                    <a:pt x="54" y="268"/>
                    <a:pt x="56" y="270"/>
                    <a:pt x="59" y="273"/>
                  </a:cubicBezTo>
                  <a:cubicBezTo>
                    <a:pt x="53" y="350"/>
                    <a:pt x="53" y="350"/>
                    <a:pt x="53" y="350"/>
                  </a:cubicBezTo>
                  <a:cubicBezTo>
                    <a:pt x="113" y="312"/>
                    <a:pt x="113" y="312"/>
                    <a:pt x="113" y="312"/>
                  </a:cubicBezTo>
                  <a:cubicBezTo>
                    <a:pt x="163" y="332"/>
                    <a:pt x="221" y="326"/>
                    <a:pt x="265" y="2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2" name="Freeform 22"/>
            <p:cNvSpPr/>
            <p:nvPr/>
          </p:nvSpPr>
          <p:spPr bwMode="auto">
            <a:xfrm>
              <a:off x="4445379" y="2249345"/>
              <a:ext cx="444467" cy="237467"/>
            </a:xfrm>
            <a:custGeom>
              <a:avLst/>
              <a:gdLst>
                <a:gd name="T0" fmla="*/ 190 w 210"/>
                <a:gd name="T1" fmla="*/ 22 h 112"/>
                <a:gd name="T2" fmla="*/ 49 w 210"/>
                <a:gd name="T3" fmla="*/ 22 h 112"/>
                <a:gd name="T4" fmla="*/ 46 w 210"/>
                <a:gd name="T5" fmla="*/ 22 h 112"/>
                <a:gd name="T6" fmla="*/ 31 w 210"/>
                <a:gd name="T7" fmla="*/ 3 h 112"/>
                <a:gd name="T8" fmla="*/ 23 w 210"/>
                <a:gd name="T9" fmla="*/ 1 h 112"/>
                <a:gd name="T10" fmla="*/ 14 w 210"/>
                <a:gd name="T11" fmla="*/ 1 h 112"/>
                <a:gd name="T12" fmla="*/ 10 w 210"/>
                <a:gd name="T13" fmla="*/ 0 h 112"/>
                <a:gd name="T14" fmla="*/ 0 w 210"/>
                <a:gd name="T15" fmla="*/ 10 h 112"/>
                <a:gd name="T16" fmla="*/ 10 w 210"/>
                <a:gd name="T17" fmla="*/ 20 h 112"/>
                <a:gd name="T18" fmla="*/ 19 w 210"/>
                <a:gd name="T19" fmla="*/ 16 h 112"/>
                <a:gd name="T20" fmla="*/ 24 w 210"/>
                <a:gd name="T21" fmla="*/ 16 h 112"/>
                <a:gd name="T22" fmla="*/ 31 w 210"/>
                <a:gd name="T23" fmla="*/ 20 h 112"/>
                <a:gd name="T24" fmla="*/ 36 w 210"/>
                <a:gd name="T25" fmla="*/ 26 h 112"/>
                <a:gd name="T26" fmla="*/ 37 w 210"/>
                <a:gd name="T27" fmla="*/ 32 h 112"/>
                <a:gd name="T28" fmla="*/ 75 w 210"/>
                <a:gd name="T29" fmla="*/ 108 h 112"/>
                <a:gd name="T30" fmla="*/ 77 w 210"/>
                <a:gd name="T31" fmla="*/ 109 h 112"/>
                <a:gd name="T32" fmla="*/ 78 w 210"/>
                <a:gd name="T33" fmla="*/ 110 h 112"/>
                <a:gd name="T34" fmla="*/ 81 w 210"/>
                <a:gd name="T35" fmla="*/ 111 h 112"/>
                <a:gd name="T36" fmla="*/ 83 w 210"/>
                <a:gd name="T37" fmla="*/ 112 h 112"/>
                <a:gd name="T38" fmla="*/ 145 w 210"/>
                <a:gd name="T39" fmla="*/ 112 h 112"/>
                <a:gd name="T40" fmla="*/ 161 w 210"/>
                <a:gd name="T41" fmla="*/ 105 h 112"/>
                <a:gd name="T42" fmla="*/ 161 w 210"/>
                <a:gd name="T43" fmla="*/ 103 h 112"/>
                <a:gd name="T44" fmla="*/ 161 w 210"/>
                <a:gd name="T45" fmla="*/ 102 h 112"/>
                <a:gd name="T46" fmla="*/ 160 w 210"/>
                <a:gd name="T47" fmla="*/ 101 h 112"/>
                <a:gd name="T48" fmla="*/ 160 w 210"/>
                <a:gd name="T49" fmla="*/ 100 h 112"/>
                <a:gd name="T50" fmla="*/ 159 w 210"/>
                <a:gd name="T51" fmla="*/ 100 h 112"/>
                <a:gd name="T52" fmla="*/ 158 w 210"/>
                <a:gd name="T53" fmla="*/ 99 h 112"/>
                <a:gd name="T54" fmla="*/ 155 w 210"/>
                <a:gd name="T55" fmla="*/ 99 h 112"/>
                <a:gd name="T56" fmla="*/ 89 w 210"/>
                <a:gd name="T57" fmla="*/ 99 h 112"/>
                <a:gd name="T58" fmla="*/ 84 w 210"/>
                <a:gd name="T59" fmla="*/ 95 h 112"/>
                <a:gd name="T60" fmla="*/ 79 w 210"/>
                <a:gd name="T61" fmla="*/ 86 h 112"/>
                <a:gd name="T62" fmla="*/ 89 w 210"/>
                <a:gd name="T63" fmla="*/ 84 h 112"/>
                <a:gd name="T64" fmla="*/ 168 w 210"/>
                <a:gd name="T65" fmla="*/ 84 h 112"/>
                <a:gd name="T66" fmla="*/ 169 w 210"/>
                <a:gd name="T67" fmla="*/ 84 h 112"/>
                <a:gd name="T68" fmla="*/ 170 w 210"/>
                <a:gd name="T69" fmla="*/ 83 h 112"/>
                <a:gd name="T70" fmla="*/ 172 w 210"/>
                <a:gd name="T71" fmla="*/ 83 h 112"/>
                <a:gd name="T72" fmla="*/ 173 w 210"/>
                <a:gd name="T73" fmla="*/ 83 h 112"/>
                <a:gd name="T74" fmla="*/ 174 w 210"/>
                <a:gd name="T75" fmla="*/ 82 h 112"/>
                <a:gd name="T76" fmla="*/ 174 w 210"/>
                <a:gd name="T77" fmla="*/ 81 h 112"/>
                <a:gd name="T78" fmla="*/ 175 w 210"/>
                <a:gd name="T79" fmla="*/ 80 h 112"/>
                <a:gd name="T80" fmla="*/ 175 w 210"/>
                <a:gd name="T81" fmla="*/ 80 h 112"/>
                <a:gd name="T82" fmla="*/ 202 w 210"/>
                <a:gd name="T83" fmla="*/ 32 h 112"/>
                <a:gd name="T84" fmla="*/ 190 w 210"/>
                <a:gd name="T85" fmla="*/ 2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0" h="112">
                  <a:moveTo>
                    <a:pt x="190" y="22"/>
                  </a:moveTo>
                  <a:cubicBezTo>
                    <a:pt x="49" y="22"/>
                    <a:pt x="49" y="22"/>
                    <a:pt x="49" y="22"/>
                  </a:cubicBezTo>
                  <a:cubicBezTo>
                    <a:pt x="48" y="22"/>
                    <a:pt x="47" y="22"/>
                    <a:pt x="46" y="22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3"/>
                    <a:pt x="29" y="1"/>
                    <a:pt x="23" y="1"/>
                  </a:cubicBezTo>
                  <a:cubicBezTo>
                    <a:pt x="20" y="1"/>
                    <a:pt x="16" y="1"/>
                    <a:pt x="14" y="1"/>
                  </a:cubicBezTo>
                  <a:cubicBezTo>
                    <a:pt x="13" y="1"/>
                    <a:pt x="11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6"/>
                    <a:pt x="5" y="20"/>
                    <a:pt x="10" y="20"/>
                  </a:cubicBezTo>
                  <a:cubicBezTo>
                    <a:pt x="14" y="20"/>
                    <a:pt x="17" y="19"/>
                    <a:pt x="19" y="1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6"/>
                    <a:pt x="27" y="15"/>
                    <a:pt x="31" y="20"/>
                  </a:cubicBezTo>
                  <a:cubicBezTo>
                    <a:pt x="32" y="21"/>
                    <a:pt x="34" y="24"/>
                    <a:pt x="36" y="26"/>
                  </a:cubicBezTo>
                  <a:cubicBezTo>
                    <a:pt x="36" y="28"/>
                    <a:pt x="36" y="30"/>
                    <a:pt x="37" y="32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57" y="112"/>
                    <a:pt x="161" y="108"/>
                    <a:pt x="161" y="105"/>
                  </a:cubicBezTo>
                  <a:cubicBezTo>
                    <a:pt x="161" y="103"/>
                    <a:pt x="161" y="103"/>
                    <a:pt x="161" y="103"/>
                  </a:cubicBezTo>
                  <a:cubicBezTo>
                    <a:pt x="161" y="102"/>
                    <a:pt x="161" y="102"/>
                    <a:pt x="161" y="102"/>
                  </a:cubicBezTo>
                  <a:cubicBezTo>
                    <a:pt x="160" y="101"/>
                    <a:pt x="160" y="101"/>
                    <a:pt x="160" y="101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58" y="99"/>
                    <a:pt x="158" y="99"/>
                    <a:pt x="158" y="99"/>
                  </a:cubicBezTo>
                  <a:cubicBezTo>
                    <a:pt x="155" y="99"/>
                    <a:pt x="155" y="99"/>
                    <a:pt x="155" y="99"/>
                  </a:cubicBezTo>
                  <a:cubicBezTo>
                    <a:pt x="89" y="99"/>
                    <a:pt x="89" y="99"/>
                    <a:pt x="89" y="99"/>
                  </a:cubicBezTo>
                  <a:cubicBezTo>
                    <a:pt x="89" y="99"/>
                    <a:pt x="85" y="99"/>
                    <a:pt x="84" y="95"/>
                  </a:cubicBezTo>
                  <a:cubicBezTo>
                    <a:pt x="79" y="86"/>
                    <a:pt x="79" y="86"/>
                    <a:pt x="79" y="86"/>
                  </a:cubicBezTo>
                  <a:cubicBezTo>
                    <a:pt x="79" y="84"/>
                    <a:pt x="86" y="84"/>
                    <a:pt x="89" y="84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9" y="84"/>
                    <a:pt x="169" y="84"/>
                    <a:pt x="169" y="84"/>
                  </a:cubicBezTo>
                  <a:cubicBezTo>
                    <a:pt x="170" y="83"/>
                    <a:pt x="170" y="83"/>
                    <a:pt x="170" y="83"/>
                  </a:cubicBezTo>
                  <a:cubicBezTo>
                    <a:pt x="172" y="83"/>
                    <a:pt x="172" y="83"/>
                    <a:pt x="172" y="83"/>
                  </a:cubicBezTo>
                  <a:cubicBezTo>
                    <a:pt x="173" y="83"/>
                    <a:pt x="173" y="83"/>
                    <a:pt x="173" y="83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10" y="22"/>
                    <a:pt x="204" y="22"/>
                    <a:pt x="190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3" name="Oval 23"/>
            <p:cNvSpPr>
              <a:spLocks noChangeArrowheads="1"/>
            </p:cNvSpPr>
            <p:nvPr/>
          </p:nvSpPr>
          <p:spPr bwMode="auto">
            <a:xfrm>
              <a:off x="4614743" y="2510111"/>
              <a:ext cx="54662" cy="5555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4" name="Oval 24"/>
            <p:cNvSpPr>
              <a:spLocks noChangeArrowheads="1"/>
            </p:cNvSpPr>
            <p:nvPr/>
          </p:nvSpPr>
          <p:spPr bwMode="auto">
            <a:xfrm>
              <a:off x="4724964" y="2510111"/>
              <a:ext cx="54662" cy="5555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5" name="Freeform 25"/>
            <p:cNvSpPr/>
            <p:nvPr/>
          </p:nvSpPr>
          <p:spPr bwMode="auto">
            <a:xfrm>
              <a:off x="4979457" y="2985045"/>
              <a:ext cx="194455" cy="257181"/>
            </a:xfrm>
            <a:custGeom>
              <a:avLst/>
              <a:gdLst>
                <a:gd name="T0" fmla="*/ 73 w 92"/>
                <a:gd name="T1" fmla="*/ 42 h 121"/>
                <a:gd name="T2" fmla="*/ 92 w 92"/>
                <a:gd name="T3" fmla="*/ 51 h 121"/>
                <a:gd name="T4" fmla="*/ 63 w 92"/>
                <a:gd name="T5" fmla="*/ 0 h 121"/>
                <a:gd name="T6" fmla="*/ 3 w 92"/>
                <a:gd name="T7" fmla="*/ 0 h 121"/>
                <a:gd name="T8" fmla="*/ 20 w 92"/>
                <a:gd name="T9" fmla="*/ 11 h 121"/>
                <a:gd name="T10" fmla="*/ 6 w 92"/>
                <a:gd name="T11" fmla="*/ 36 h 121"/>
                <a:gd name="T12" fmla="*/ 7 w 92"/>
                <a:gd name="T13" fmla="*/ 60 h 121"/>
                <a:gd name="T14" fmla="*/ 41 w 92"/>
                <a:gd name="T15" fmla="*/ 121 h 121"/>
                <a:gd name="T16" fmla="*/ 45 w 92"/>
                <a:gd name="T17" fmla="*/ 91 h 121"/>
                <a:gd name="T18" fmla="*/ 73 w 92"/>
                <a:gd name="T19" fmla="*/ 42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121">
                  <a:moveTo>
                    <a:pt x="73" y="42"/>
                  </a:moveTo>
                  <a:cubicBezTo>
                    <a:pt x="92" y="51"/>
                    <a:pt x="92" y="51"/>
                    <a:pt x="92" y="51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0" y="47"/>
                    <a:pt x="7" y="60"/>
                    <a:pt x="7" y="60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36" y="110"/>
                    <a:pt x="45" y="91"/>
                    <a:pt x="45" y="91"/>
                  </a:cubicBezTo>
                  <a:lnTo>
                    <a:pt x="73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6" name="Freeform 26"/>
            <p:cNvSpPr/>
            <p:nvPr/>
          </p:nvSpPr>
          <p:spPr bwMode="auto">
            <a:xfrm>
              <a:off x="5040392" y="3174123"/>
              <a:ext cx="214169" cy="127246"/>
            </a:xfrm>
            <a:custGeom>
              <a:avLst/>
              <a:gdLst>
                <a:gd name="T0" fmla="*/ 58 w 101"/>
                <a:gd name="T1" fmla="*/ 60 h 60"/>
                <a:gd name="T2" fmla="*/ 101 w 101"/>
                <a:gd name="T3" fmla="*/ 59 h 60"/>
                <a:gd name="T4" fmla="*/ 101 w 101"/>
                <a:gd name="T5" fmla="*/ 0 h 60"/>
                <a:gd name="T6" fmla="*/ 29 w 101"/>
                <a:gd name="T7" fmla="*/ 0 h 60"/>
                <a:gd name="T8" fmla="*/ 58 w 101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60">
                  <a:moveTo>
                    <a:pt x="58" y="60"/>
                  </a:moveTo>
                  <a:cubicBezTo>
                    <a:pt x="101" y="59"/>
                    <a:pt x="101" y="59"/>
                    <a:pt x="101" y="59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0" y="54"/>
                    <a:pt x="58" y="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7" name="Freeform 27"/>
            <p:cNvSpPr/>
            <p:nvPr/>
          </p:nvSpPr>
          <p:spPr bwMode="auto">
            <a:xfrm>
              <a:off x="5210651" y="2775358"/>
              <a:ext cx="262558" cy="167571"/>
            </a:xfrm>
            <a:custGeom>
              <a:avLst/>
              <a:gdLst>
                <a:gd name="T0" fmla="*/ 95 w 124"/>
                <a:gd name="T1" fmla="*/ 79 h 79"/>
                <a:gd name="T2" fmla="*/ 124 w 124"/>
                <a:gd name="T3" fmla="*/ 26 h 79"/>
                <a:gd name="T4" fmla="*/ 106 w 124"/>
                <a:gd name="T5" fmla="*/ 36 h 79"/>
                <a:gd name="T6" fmla="*/ 91 w 124"/>
                <a:gd name="T7" fmla="*/ 12 h 79"/>
                <a:gd name="T8" fmla="*/ 70 w 124"/>
                <a:gd name="T9" fmla="*/ 0 h 79"/>
                <a:gd name="T10" fmla="*/ 0 w 124"/>
                <a:gd name="T11" fmla="*/ 1 h 79"/>
                <a:gd name="T12" fmla="*/ 24 w 124"/>
                <a:gd name="T13" fmla="*/ 18 h 79"/>
                <a:gd name="T14" fmla="*/ 54 w 124"/>
                <a:gd name="T15" fmla="*/ 67 h 79"/>
                <a:gd name="T16" fmla="*/ 36 w 124"/>
                <a:gd name="T17" fmla="*/ 79 h 79"/>
                <a:gd name="T18" fmla="*/ 95 w 124"/>
                <a:gd name="T19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" h="79">
                  <a:moveTo>
                    <a:pt x="95" y="79"/>
                  </a:moveTo>
                  <a:cubicBezTo>
                    <a:pt x="124" y="26"/>
                    <a:pt x="124" y="26"/>
                    <a:pt x="124" y="2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85" y="1"/>
                    <a:pt x="70" y="0"/>
                    <a:pt x="7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2" y="1"/>
                    <a:pt x="24" y="18"/>
                    <a:pt x="24" y="18"/>
                  </a:cubicBezTo>
                  <a:cubicBezTo>
                    <a:pt x="54" y="67"/>
                    <a:pt x="54" y="67"/>
                    <a:pt x="54" y="67"/>
                  </a:cubicBezTo>
                  <a:cubicBezTo>
                    <a:pt x="36" y="79"/>
                    <a:pt x="36" y="79"/>
                    <a:pt x="36" y="79"/>
                  </a:cubicBezTo>
                  <a:lnTo>
                    <a:pt x="95" y="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8" name="Freeform 28"/>
            <p:cNvSpPr/>
            <p:nvPr/>
          </p:nvSpPr>
          <p:spPr bwMode="auto">
            <a:xfrm>
              <a:off x="5068171" y="2733240"/>
              <a:ext cx="184597" cy="241051"/>
            </a:xfrm>
            <a:custGeom>
              <a:avLst/>
              <a:gdLst>
                <a:gd name="T0" fmla="*/ 87 w 87"/>
                <a:gd name="T1" fmla="*/ 51 h 114"/>
                <a:gd name="T2" fmla="*/ 20 w 87"/>
                <a:gd name="T3" fmla="*/ 47 h 114"/>
                <a:gd name="T4" fmla="*/ 0 w 87"/>
                <a:gd name="T5" fmla="*/ 85 h 114"/>
                <a:gd name="T6" fmla="*/ 52 w 87"/>
                <a:gd name="T7" fmla="*/ 114 h 114"/>
                <a:gd name="T8" fmla="*/ 87 w 87"/>
                <a:gd name="T9" fmla="*/ 5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14">
                  <a:moveTo>
                    <a:pt x="87" y="51"/>
                  </a:moveTo>
                  <a:cubicBezTo>
                    <a:pt x="87" y="51"/>
                    <a:pt x="53" y="0"/>
                    <a:pt x="20" y="47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52" y="114"/>
                    <a:pt x="52" y="114"/>
                    <a:pt x="52" y="114"/>
                  </a:cubicBezTo>
                  <a:lnTo>
                    <a:pt x="87" y="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9" name="Freeform 29"/>
            <p:cNvSpPr/>
            <p:nvPr/>
          </p:nvSpPr>
          <p:spPr bwMode="auto">
            <a:xfrm>
              <a:off x="5297573" y="3124837"/>
              <a:ext cx="241051" cy="216857"/>
            </a:xfrm>
            <a:custGeom>
              <a:avLst/>
              <a:gdLst>
                <a:gd name="T0" fmla="*/ 87 w 114"/>
                <a:gd name="T1" fmla="*/ 18 h 102"/>
                <a:gd name="T2" fmla="*/ 30 w 114"/>
                <a:gd name="T3" fmla="*/ 20 h 102"/>
                <a:gd name="T4" fmla="*/ 28 w 114"/>
                <a:gd name="T5" fmla="*/ 0 h 102"/>
                <a:gd name="T6" fmla="*/ 0 w 114"/>
                <a:gd name="T7" fmla="*/ 52 h 102"/>
                <a:gd name="T8" fmla="*/ 32 w 114"/>
                <a:gd name="T9" fmla="*/ 102 h 102"/>
                <a:gd name="T10" fmla="*/ 32 w 114"/>
                <a:gd name="T11" fmla="*/ 82 h 102"/>
                <a:gd name="T12" fmla="*/ 61 w 114"/>
                <a:gd name="T13" fmla="*/ 80 h 102"/>
                <a:gd name="T14" fmla="*/ 81 w 114"/>
                <a:gd name="T15" fmla="*/ 66 h 102"/>
                <a:gd name="T16" fmla="*/ 114 w 114"/>
                <a:gd name="T17" fmla="*/ 5 h 102"/>
                <a:gd name="T18" fmla="*/ 87 w 114"/>
                <a:gd name="T19" fmla="*/ 18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" h="102">
                  <a:moveTo>
                    <a:pt x="87" y="18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2" y="82"/>
                    <a:pt x="32" y="82"/>
                    <a:pt x="32" y="82"/>
                  </a:cubicBezTo>
                  <a:cubicBezTo>
                    <a:pt x="61" y="80"/>
                    <a:pt x="61" y="80"/>
                    <a:pt x="61" y="80"/>
                  </a:cubicBezTo>
                  <a:cubicBezTo>
                    <a:pt x="73" y="79"/>
                    <a:pt x="81" y="66"/>
                    <a:pt x="81" y="66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08" y="15"/>
                    <a:pt x="87" y="18"/>
                    <a:pt x="87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0" name="Freeform 30"/>
            <p:cNvSpPr/>
            <p:nvPr/>
          </p:nvSpPr>
          <p:spPr bwMode="auto">
            <a:xfrm>
              <a:off x="5380015" y="2944721"/>
              <a:ext cx="211480" cy="197142"/>
            </a:xfrm>
            <a:custGeom>
              <a:avLst/>
              <a:gdLst>
                <a:gd name="T0" fmla="*/ 39 w 100"/>
                <a:gd name="T1" fmla="*/ 93 h 93"/>
                <a:gd name="T2" fmla="*/ 74 w 100"/>
                <a:gd name="T3" fmla="*/ 36 h 93"/>
                <a:gd name="T4" fmla="*/ 50 w 100"/>
                <a:gd name="T5" fmla="*/ 0 h 93"/>
                <a:gd name="T6" fmla="*/ 0 w 100"/>
                <a:gd name="T7" fmla="*/ 32 h 93"/>
                <a:gd name="T8" fmla="*/ 39 w 100"/>
                <a:gd name="T9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93">
                  <a:moveTo>
                    <a:pt x="39" y="93"/>
                  </a:moveTo>
                  <a:cubicBezTo>
                    <a:pt x="39" y="93"/>
                    <a:pt x="100" y="88"/>
                    <a:pt x="74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39" y="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1" name="Freeform 31"/>
            <p:cNvSpPr>
              <a:spLocks noEditPoints="1"/>
            </p:cNvSpPr>
            <p:nvPr/>
          </p:nvSpPr>
          <p:spPr bwMode="auto">
            <a:xfrm>
              <a:off x="4095003" y="3121253"/>
              <a:ext cx="398765" cy="591427"/>
            </a:xfrm>
            <a:custGeom>
              <a:avLst/>
              <a:gdLst>
                <a:gd name="T0" fmla="*/ 98 w 188"/>
                <a:gd name="T1" fmla="*/ 1 h 279"/>
                <a:gd name="T2" fmla="*/ 22 w 188"/>
                <a:gd name="T3" fmla="*/ 34 h 279"/>
                <a:gd name="T4" fmla="*/ 2 w 188"/>
                <a:gd name="T5" fmla="*/ 99 h 279"/>
                <a:gd name="T6" fmla="*/ 24 w 188"/>
                <a:gd name="T7" fmla="*/ 155 h 279"/>
                <a:gd name="T8" fmla="*/ 24 w 188"/>
                <a:gd name="T9" fmla="*/ 155 h 279"/>
                <a:gd name="T10" fmla="*/ 37 w 188"/>
                <a:gd name="T11" fmla="*/ 201 h 279"/>
                <a:gd name="T12" fmla="*/ 42 w 188"/>
                <a:gd name="T13" fmla="*/ 267 h 279"/>
                <a:gd name="T14" fmla="*/ 47 w 188"/>
                <a:gd name="T15" fmla="*/ 271 h 279"/>
                <a:gd name="T16" fmla="*/ 82 w 188"/>
                <a:gd name="T17" fmla="*/ 279 h 279"/>
                <a:gd name="T18" fmla="*/ 126 w 188"/>
                <a:gd name="T19" fmla="*/ 273 h 279"/>
                <a:gd name="T20" fmla="*/ 137 w 188"/>
                <a:gd name="T21" fmla="*/ 249 h 279"/>
                <a:gd name="T22" fmla="*/ 145 w 188"/>
                <a:gd name="T23" fmla="*/ 187 h 279"/>
                <a:gd name="T24" fmla="*/ 157 w 188"/>
                <a:gd name="T25" fmla="*/ 159 h 279"/>
                <a:gd name="T26" fmla="*/ 174 w 188"/>
                <a:gd name="T27" fmla="*/ 132 h 279"/>
                <a:gd name="T28" fmla="*/ 186 w 188"/>
                <a:gd name="T29" fmla="*/ 75 h 279"/>
                <a:gd name="T30" fmla="*/ 99 w 188"/>
                <a:gd name="T31" fmla="*/ 1 h 279"/>
                <a:gd name="T32" fmla="*/ 165 w 188"/>
                <a:gd name="T33" fmla="*/ 78 h 279"/>
                <a:gd name="T34" fmla="*/ 126 w 188"/>
                <a:gd name="T35" fmla="*/ 171 h 279"/>
                <a:gd name="T36" fmla="*/ 123 w 188"/>
                <a:gd name="T37" fmla="*/ 186 h 279"/>
                <a:gd name="T38" fmla="*/ 120 w 188"/>
                <a:gd name="T39" fmla="*/ 195 h 279"/>
                <a:gd name="T40" fmla="*/ 98 w 188"/>
                <a:gd name="T41" fmla="*/ 200 h 279"/>
                <a:gd name="T42" fmla="*/ 98 w 188"/>
                <a:gd name="T43" fmla="*/ 148 h 279"/>
                <a:gd name="T44" fmla="*/ 126 w 188"/>
                <a:gd name="T45" fmla="*/ 73 h 279"/>
                <a:gd name="T46" fmla="*/ 114 w 188"/>
                <a:gd name="T47" fmla="*/ 67 h 279"/>
                <a:gd name="T48" fmla="*/ 100 w 188"/>
                <a:gd name="T49" fmla="*/ 66 h 279"/>
                <a:gd name="T50" fmla="*/ 77 w 188"/>
                <a:gd name="T51" fmla="*/ 67 h 279"/>
                <a:gd name="T52" fmla="*/ 68 w 188"/>
                <a:gd name="T53" fmla="*/ 68 h 279"/>
                <a:gd name="T54" fmla="*/ 54 w 188"/>
                <a:gd name="T55" fmla="*/ 76 h 279"/>
                <a:gd name="T56" fmla="*/ 81 w 188"/>
                <a:gd name="T57" fmla="*/ 153 h 279"/>
                <a:gd name="T58" fmla="*/ 60 w 188"/>
                <a:gd name="T59" fmla="*/ 197 h 279"/>
                <a:gd name="T60" fmla="*/ 57 w 188"/>
                <a:gd name="T61" fmla="*/ 192 h 279"/>
                <a:gd name="T62" fmla="*/ 55 w 188"/>
                <a:gd name="T63" fmla="*/ 183 h 279"/>
                <a:gd name="T64" fmla="*/ 54 w 188"/>
                <a:gd name="T65" fmla="*/ 169 h 279"/>
                <a:gd name="T66" fmla="*/ 30 w 188"/>
                <a:gd name="T67" fmla="*/ 119 h 279"/>
                <a:gd name="T68" fmla="*/ 24 w 188"/>
                <a:gd name="T69" fmla="*/ 73 h 279"/>
                <a:gd name="T70" fmla="*/ 39 w 188"/>
                <a:gd name="T71" fmla="*/ 45 h 279"/>
                <a:gd name="T72" fmla="*/ 97 w 188"/>
                <a:gd name="T73" fmla="*/ 20 h 279"/>
                <a:gd name="T74" fmla="*/ 97 w 188"/>
                <a:gd name="T75" fmla="*/ 20 h 279"/>
                <a:gd name="T76" fmla="*/ 153 w 188"/>
                <a:gd name="T77" fmla="*/ 48 h 279"/>
                <a:gd name="T78" fmla="*/ 73 w 188"/>
                <a:gd name="T79" fmla="*/ 70 h 279"/>
                <a:gd name="T80" fmla="*/ 81 w 188"/>
                <a:gd name="T81" fmla="*/ 76 h 279"/>
                <a:gd name="T82" fmla="*/ 84 w 188"/>
                <a:gd name="T83" fmla="*/ 69 h 279"/>
                <a:gd name="T84" fmla="*/ 93 w 188"/>
                <a:gd name="T85" fmla="*/ 69 h 279"/>
                <a:gd name="T86" fmla="*/ 97 w 188"/>
                <a:gd name="T87" fmla="*/ 69 h 279"/>
                <a:gd name="T88" fmla="*/ 99 w 188"/>
                <a:gd name="T89" fmla="*/ 79 h 279"/>
                <a:gd name="T90" fmla="*/ 104 w 188"/>
                <a:gd name="T91" fmla="*/ 78 h 279"/>
                <a:gd name="T92" fmla="*/ 117 w 188"/>
                <a:gd name="T93" fmla="*/ 79 h 279"/>
                <a:gd name="T94" fmla="*/ 64 w 188"/>
                <a:gd name="T95" fmla="*/ 79 h 279"/>
                <a:gd name="T96" fmla="*/ 73 w 188"/>
                <a:gd name="T97" fmla="*/ 70 h 279"/>
                <a:gd name="T98" fmla="*/ 115 w 188"/>
                <a:gd name="T99" fmla="*/ 72 h 279"/>
                <a:gd name="T100" fmla="*/ 117 w 188"/>
                <a:gd name="T101" fmla="*/ 71 h 279"/>
                <a:gd name="T102" fmla="*/ 109 w 188"/>
                <a:gd name="T103" fmla="*/ 69 h 279"/>
                <a:gd name="T104" fmla="*/ 104 w 188"/>
                <a:gd name="T105" fmla="*/ 70 h 279"/>
                <a:gd name="T106" fmla="*/ 63 w 188"/>
                <a:gd name="T107" fmla="*/ 76 h 279"/>
                <a:gd name="T108" fmla="*/ 63 w 188"/>
                <a:gd name="T109" fmla="*/ 75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8" h="279">
                  <a:moveTo>
                    <a:pt x="99" y="1"/>
                  </a:moveTo>
                  <a:cubicBezTo>
                    <a:pt x="98" y="1"/>
                    <a:pt x="98" y="1"/>
                    <a:pt x="98" y="1"/>
                  </a:cubicBezTo>
                  <a:cubicBezTo>
                    <a:pt x="98" y="1"/>
                    <a:pt x="97" y="1"/>
                    <a:pt x="97" y="1"/>
                  </a:cubicBezTo>
                  <a:cubicBezTo>
                    <a:pt x="58" y="0"/>
                    <a:pt x="34" y="19"/>
                    <a:pt x="22" y="34"/>
                  </a:cubicBezTo>
                  <a:cubicBezTo>
                    <a:pt x="9" y="51"/>
                    <a:pt x="4" y="67"/>
                    <a:pt x="3" y="69"/>
                  </a:cubicBezTo>
                  <a:cubicBezTo>
                    <a:pt x="1" y="78"/>
                    <a:pt x="0" y="88"/>
                    <a:pt x="2" y="99"/>
                  </a:cubicBezTo>
                  <a:cubicBezTo>
                    <a:pt x="3" y="108"/>
                    <a:pt x="6" y="117"/>
                    <a:pt x="10" y="126"/>
                  </a:cubicBezTo>
                  <a:cubicBezTo>
                    <a:pt x="16" y="142"/>
                    <a:pt x="24" y="154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31" y="164"/>
                    <a:pt x="33" y="177"/>
                    <a:pt x="33" y="183"/>
                  </a:cubicBezTo>
                  <a:cubicBezTo>
                    <a:pt x="32" y="191"/>
                    <a:pt x="35" y="197"/>
                    <a:pt x="37" y="201"/>
                  </a:cubicBezTo>
                  <a:cubicBezTo>
                    <a:pt x="35" y="219"/>
                    <a:pt x="35" y="234"/>
                    <a:pt x="36" y="245"/>
                  </a:cubicBezTo>
                  <a:cubicBezTo>
                    <a:pt x="37" y="255"/>
                    <a:pt x="39" y="262"/>
                    <a:pt x="42" y="267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7" y="271"/>
                    <a:pt x="47" y="271"/>
                    <a:pt x="47" y="271"/>
                  </a:cubicBezTo>
                  <a:cubicBezTo>
                    <a:pt x="52" y="274"/>
                    <a:pt x="64" y="278"/>
                    <a:pt x="82" y="279"/>
                  </a:cubicBezTo>
                  <a:cubicBezTo>
                    <a:pt x="82" y="279"/>
                    <a:pt x="82" y="279"/>
                    <a:pt x="82" y="279"/>
                  </a:cubicBezTo>
                  <a:cubicBezTo>
                    <a:pt x="95" y="279"/>
                    <a:pt x="108" y="278"/>
                    <a:pt x="122" y="274"/>
                  </a:cubicBezTo>
                  <a:cubicBezTo>
                    <a:pt x="126" y="273"/>
                    <a:pt x="126" y="273"/>
                    <a:pt x="126" y="273"/>
                  </a:cubicBezTo>
                  <a:cubicBezTo>
                    <a:pt x="128" y="270"/>
                    <a:pt x="128" y="270"/>
                    <a:pt x="128" y="270"/>
                  </a:cubicBezTo>
                  <a:cubicBezTo>
                    <a:pt x="132" y="265"/>
                    <a:pt x="135" y="258"/>
                    <a:pt x="137" y="249"/>
                  </a:cubicBezTo>
                  <a:cubicBezTo>
                    <a:pt x="139" y="237"/>
                    <a:pt x="140" y="223"/>
                    <a:pt x="140" y="205"/>
                  </a:cubicBezTo>
                  <a:cubicBezTo>
                    <a:pt x="142" y="201"/>
                    <a:pt x="145" y="195"/>
                    <a:pt x="145" y="187"/>
                  </a:cubicBezTo>
                  <a:cubicBezTo>
                    <a:pt x="146" y="181"/>
                    <a:pt x="149" y="167"/>
                    <a:pt x="157" y="160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7" y="159"/>
                    <a:pt x="166" y="147"/>
                    <a:pt x="174" y="132"/>
                  </a:cubicBezTo>
                  <a:cubicBezTo>
                    <a:pt x="179" y="122"/>
                    <a:pt x="183" y="113"/>
                    <a:pt x="185" y="105"/>
                  </a:cubicBezTo>
                  <a:cubicBezTo>
                    <a:pt x="187" y="94"/>
                    <a:pt x="188" y="84"/>
                    <a:pt x="186" y="75"/>
                  </a:cubicBezTo>
                  <a:cubicBezTo>
                    <a:pt x="186" y="72"/>
                    <a:pt x="183" y="56"/>
                    <a:pt x="171" y="39"/>
                  </a:cubicBezTo>
                  <a:cubicBezTo>
                    <a:pt x="160" y="22"/>
                    <a:pt x="138" y="3"/>
                    <a:pt x="99" y="1"/>
                  </a:cubicBezTo>
                  <a:close/>
                  <a:moveTo>
                    <a:pt x="165" y="77"/>
                  </a:moveTo>
                  <a:cubicBezTo>
                    <a:pt x="165" y="78"/>
                    <a:pt x="165" y="78"/>
                    <a:pt x="165" y="78"/>
                  </a:cubicBezTo>
                  <a:cubicBezTo>
                    <a:pt x="170" y="106"/>
                    <a:pt x="142" y="143"/>
                    <a:pt x="140" y="146"/>
                  </a:cubicBezTo>
                  <a:cubicBezTo>
                    <a:pt x="134" y="153"/>
                    <a:pt x="129" y="161"/>
                    <a:pt x="126" y="171"/>
                  </a:cubicBezTo>
                  <a:cubicBezTo>
                    <a:pt x="124" y="178"/>
                    <a:pt x="123" y="184"/>
                    <a:pt x="123" y="185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3" y="191"/>
                    <a:pt x="120" y="194"/>
                    <a:pt x="120" y="195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0" y="199"/>
                    <a:pt x="104" y="200"/>
                    <a:pt x="98" y="200"/>
                  </a:cubicBezTo>
                  <a:cubicBezTo>
                    <a:pt x="100" y="153"/>
                    <a:pt x="100" y="153"/>
                    <a:pt x="100" y="153"/>
                  </a:cubicBezTo>
                  <a:cubicBezTo>
                    <a:pt x="100" y="151"/>
                    <a:pt x="99" y="150"/>
                    <a:pt x="98" y="148"/>
                  </a:cubicBezTo>
                  <a:cubicBezTo>
                    <a:pt x="129" y="74"/>
                    <a:pt x="129" y="74"/>
                    <a:pt x="129" y="74"/>
                  </a:cubicBezTo>
                  <a:cubicBezTo>
                    <a:pt x="126" y="73"/>
                    <a:pt x="126" y="73"/>
                    <a:pt x="126" y="73"/>
                  </a:cubicBezTo>
                  <a:cubicBezTo>
                    <a:pt x="126" y="72"/>
                    <a:pt x="126" y="71"/>
                    <a:pt x="126" y="71"/>
                  </a:cubicBezTo>
                  <a:cubicBezTo>
                    <a:pt x="124" y="66"/>
                    <a:pt x="119" y="65"/>
                    <a:pt x="114" y="67"/>
                  </a:cubicBezTo>
                  <a:cubicBezTo>
                    <a:pt x="113" y="66"/>
                    <a:pt x="113" y="65"/>
                    <a:pt x="112" y="65"/>
                  </a:cubicBezTo>
                  <a:cubicBezTo>
                    <a:pt x="108" y="63"/>
                    <a:pt x="104" y="64"/>
                    <a:pt x="100" y="66"/>
                  </a:cubicBezTo>
                  <a:cubicBezTo>
                    <a:pt x="97" y="65"/>
                    <a:pt x="93" y="66"/>
                    <a:pt x="90" y="66"/>
                  </a:cubicBezTo>
                  <a:cubicBezTo>
                    <a:pt x="87" y="64"/>
                    <a:pt x="81" y="65"/>
                    <a:pt x="77" y="67"/>
                  </a:cubicBezTo>
                  <a:cubicBezTo>
                    <a:pt x="76" y="66"/>
                    <a:pt x="74" y="66"/>
                    <a:pt x="72" y="66"/>
                  </a:cubicBezTo>
                  <a:cubicBezTo>
                    <a:pt x="71" y="67"/>
                    <a:pt x="69" y="67"/>
                    <a:pt x="68" y="68"/>
                  </a:cubicBezTo>
                  <a:cubicBezTo>
                    <a:pt x="63" y="63"/>
                    <a:pt x="57" y="69"/>
                    <a:pt x="56" y="75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82" y="148"/>
                    <a:pt x="82" y="148"/>
                    <a:pt x="82" y="148"/>
                  </a:cubicBezTo>
                  <a:cubicBezTo>
                    <a:pt x="81" y="150"/>
                    <a:pt x="81" y="151"/>
                    <a:pt x="81" y="153"/>
                  </a:cubicBezTo>
                  <a:cubicBezTo>
                    <a:pt x="79" y="200"/>
                    <a:pt x="79" y="200"/>
                    <a:pt x="79" y="200"/>
                  </a:cubicBezTo>
                  <a:cubicBezTo>
                    <a:pt x="71" y="200"/>
                    <a:pt x="64" y="198"/>
                    <a:pt x="60" y="197"/>
                  </a:cubicBezTo>
                  <a:cubicBezTo>
                    <a:pt x="60" y="196"/>
                    <a:pt x="60" y="196"/>
                    <a:pt x="60" y="196"/>
                  </a:cubicBezTo>
                  <a:cubicBezTo>
                    <a:pt x="57" y="192"/>
                    <a:pt x="57" y="192"/>
                    <a:pt x="57" y="192"/>
                  </a:cubicBezTo>
                  <a:cubicBezTo>
                    <a:pt x="57" y="192"/>
                    <a:pt x="55" y="189"/>
                    <a:pt x="55" y="184"/>
                  </a:cubicBezTo>
                  <a:cubicBezTo>
                    <a:pt x="55" y="183"/>
                    <a:pt x="55" y="183"/>
                    <a:pt x="55" y="183"/>
                  </a:cubicBezTo>
                  <a:cubicBezTo>
                    <a:pt x="55" y="183"/>
                    <a:pt x="55" y="183"/>
                    <a:pt x="55" y="183"/>
                  </a:cubicBezTo>
                  <a:cubicBezTo>
                    <a:pt x="55" y="182"/>
                    <a:pt x="55" y="176"/>
                    <a:pt x="54" y="169"/>
                  </a:cubicBezTo>
                  <a:cubicBezTo>
                    <a:pt x="51" y="158"/>
                    <a:pt x="48" y="150"/>
                    <a:pt x="42" y="143"/>
                  </a:cubicBezTo>
                  <a:cubicBezTo>
                    <a:pt x="41" y="142"/>
                    <a:pt x="35" y="132"/>
                    <a:pt x="30" y="119"/>
                  </a:cubicBezTo>
                  <a:cubicBezTo>
                    <a:pt x="25" y="106"/>
                    <a:pt x="20" y="88"/>
                    <a:pt x="24" y="73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4" y="72"/>
                    <a:pt x="28" y="58"/>
                    <a:pt x="39" y="45"/>
                  </a:cubicBezTo>
                  <a:cubicBezTo>
                    <a:pt x="53" y="28"/>
                    <a:pt x="72" y="19"/>
                    <a:pt x="96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8" y="20"/>
                  </a:cubicBezTo>
                  <a:cubicBezTo>
                    <a:pt x="122" y="21"/>
                    <a:pt x="140" y="30"/>
                    <a:pt x="153" y="48"/>
                  </a:cubicBezTo>
                  <a:cubicBezTo>
                    <a:pt x="162" y="62"/>
                    <a:pt x="165" y="77"/>
                    <a:pt x="165" y="77"/>
                  </a:cubicBezTo>
                  <a:close/>
                  <a:moveTo>
                    <a:pt x="73" y="70"/>
                  </a:moveTo>
                  <a:cubicBezTo>
                    <a:pt x="72" y="72"/>
                    <a:pt x="72" y="74"/>
                    <a:pt x="73" y="76"/>
                  </a:cubicBezTo>
                  <a:cubicBezTo>
                    <a:pt x="74" y="80"/>
                    <a:pt x="79" y="79"/>
                    <a:pt x="81" y="76"/>
                  </a:cubicBezTo>
                  <a:cubicBezTo>
                    <a:pt x="82" y="74"/>
                    <a:pt x="81" y="72"/>
                    <a:pt x="80" y="70"/>
                  </a:cubicBezTo>
                  <a:cubicBezTo>
                    <a:pt x="81" y="69"/>
                    <a:pt x="83" y="69"/>
                    <a:pt x="84" y="69"/>
                  </a:cubicBezTo>
                  <a:cubicBezTo>
                    <a:pt x="77" y="75"/>
                    <a:pt x="90" y="83"/>
                    <a:pt x="93" y="73"/>
                  </a:cubicBezTo>
                  <a:cubicBezTo>
                    <a:pt x="93" y="72"/>
                    <a:pt x="93" y="70"/>
                    <a:pt x="93" y="69"/>
                  </a:cubicBezTo>
                  <a:cubicBezTo>
                    <a:pt x="93" y="69"/>
                    <a:pt x="93" y="69"/>
                    <a:pt x="93" y="69"/>
                  </a:cubicBezTo>
                  <a:cubicBezTo>
                    <a:pt x="94" y="69"/>
                    <a:pt x="96" y="69"/>
                    <a:pt x="97" y="69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3" y="73"/>
                    <a:pt x="94" y="80"/>
                    <a:pt x="99" y="79"/>
                  </a:cubicBezTo>
                  <a:cubicBezTo>
                    <a:pt x="101" y="79"/>
                    <a:pt x="102" y="78"/>
                    <a:pt x="103" y="77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9" y="81"/>
                    <a:pt x="112" y="79"/>
                    <a:pt x="114" y="76"/>
                  </a:cubicBezTo>
                  <a:cubicBezTo>
                    <a:pt x="114" y="77"/>
                    <a:pt x="116" y="79"/>
                    <a:pt x="117" y="79"/>
                  </a:cubicBezTo>
                  <a:cubicBezTo>
                    <a:pt x="90" y="144"/>
                    <a:pt x="90" y="144"/>
                    <a:pt x="90" y="144"/>
                  </a:cubicBezTo>
                  <a:cubicBezTo>
                    <a:pt x="64" y="79"/>
                    <a:pt x="64" y="79"/>
                    <a:pt x="64" y="79"/>
                  </a:cubicBezTo>
                  <a:cubicBezTo>
                    <a:pt x="70" y="81"/>
                    <a:pt x="71" y="75"/>
                    <a:pt x="70" y="71"/>
                  </a:cubicBezTo>
                  <a:cubicBezTo>
                    <a:pt x="71" y="71"/>
                    <a:pt x="72" y="70"/>
                    <a:pt x="73" y="70"/>
                  </a:cubicBezTo>
                  <a:close/>
                  <a:moveTo>
                    <a:pt x="117" y="71"/>
                  </a:moveTo>
                  <a:cubicBezTo>
                    <a:pt x="116" y="71"/>
                    <a:pt x="116" y="72"/>
                    <a:pt x="115" y="72"/>
                  </a:cubicBezTo>
                  <a:cubicBezTo>
                    <a:pt x="115" y="72"/>
                    <a:pt x="115" y="71"/>
                    <a:pt x="115" y="70"/>
                  </a:cubicBezTo>
                  <a:cubicBezTo>
                    <a:pt x="116" y="70"/>
                    <a:pt x="116" y="70"/>
                    <a:pt x="117" y="71"/>
                  </a:cubicBezTo>
                  <a:close/>
                  <a:moveTo>
                    <a:pt x="103" y="68"/>
                  </a:moveTo>
                  <a:cubicBezTo>
                    <a:pt x="105" y="68"/>
                    <a:pt x="107" y="68"/>
                    <a:pt x="109" y="69"/>
                  </a:cubicBezTo>
                  <a:cubicBezTo>
                    <a:pt x="107" y="70"/>
                    <a:pt x="106" y="71"/>
                    <a:pt x="105" y="72"/>
                  </a:cubicBezTo>
                  <a:cubicBezTo>
                    <a:pt x="105" y="71"/>
                    <a:pt x="105" y="70"/>
                    <a:pt x="104" y="70"/>
                  </a:cubicBezTo>
                  <a:cubicBezTo>
                    <a:pt x="104" y="69"/>
                    <a:pt x="104" y="69"/>
                    <a:pt x="103" y="68"/>
                  </a:cubicBezTo>
                  <a:close/>
                  <a:moveTo>
                    <a:pt x="63" y="76"/>
                  </a:moveTo>
                  <a:cubicBezTo>
                    <a:pt x="63" y="75"/>
                    <a:pt x="63" y="75"/>
                    <a:pt x="63" y="75"/>
                  </a:cubicBezTo>
                  <a:cubicBezTo>
                    <a:pt x="63" y="75"/>
                    <a:pt x="63" y="75"/>
                    <a:pt x="63" y="75"/>
                  </a:cubicBezTo>
                  <a:cubicBezTo>
                    <a:pt x="63" y="75"/>
                    <a:pt x="63" y="76"/>
                    <a:pt x="63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2" name="Freeform 32"/>
            <p:cNvSpPr/>
            <p:nvPr/>
          </p:nvSpPr>
          <p:spPr bwMode="auto">
            <a:xfrm>
              <a:off x="4101276" y="2421397"/>
              <a:ext cx="2688" cy="0"/>
            </a:xfrm>
            <a:custGeom>
              <a:avLst/>
              <a:gdLst>
                <a:gd name="T0" fmla="*/ 0 w 1"/>
                <a:gd name="T1" fmla="*/ 0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3" name="Freeform 33"/>
            <p:cNvSpPr>
              <a:spLocks noEditPoints="1"/>
            </p:cNvSpPr>
            <p:nvPr/>
          </p:nvSpPr>
          <p:spPr bwMode="auto">
            <a:xfrm>
              <a:off x="3461460" y="2222463"/>
              <a:ext cx="672077" cy="465974"/>
            </a:xfrm>
            <a:custGeom>
              <a:avLst/>
              <a:gdLst>
                <a:gd name="T0" fmla="*/ 314 w 317"/>
                <a:gd name="T1" fmla="*/ 82 h 220"/>
                <a:gd name="T2" fmla="*/ 309 w 317"/>
                <a:gd name="T3" fmla="*/ 76 h 220"/>
                <a:gd name="T4" fmla="*/ 303 w 317"/>
                <a:gd name="T5" fmla="*/ 71 h 220"/>
                <a:gd name="T6" fmla="*/ 302 w 317"/>
                <a:gd name="T7" fmla="*/ 72 h 220"/>
                <a:gd name="T8" fmla="*/ 306 w 317"/>
                <a:gd name="T9" fmla="*/ 83 h 220"/>
                <a:gd name="T10" fmla="*/ 306 w 317"/>
                <a:gd name="T11" fmla="*/ 87 h 220"/>
                <a:gd name="T12" fmla="*/ 305 w 317"/>
                <a:gd name="T13" fmla="*/ 92 h 220"/>
                <a:gd name="T14" fmla="*/ 302 w 317"/>
                <a:gd name="T15" fmla="*/ 94 h 220"/>
                <a:gd name="T16" fmla="*/ 302 w 317"/>
                <a:gd name="T17" fmla="*/ 95 h 220"/>
                <a:gd name="T18" fmla="*/ 302 w 317"/>
                <a:gd name="T19" fmla="*/ 94 h 220"/>
                <a:gd name="T20" fmla="*/ 302 w 317"/>
                <a:gd name="T21" fmla="*/ 94 h 220"/>
                <a:gd name="T22" fmla="*/ 301 w 317"/>
                <a:gd name="T23" fmla="*/ 95 h 220"/>
                <a:gd name="T24" fmla="*/ 298 w 317"/>
                <a:gd name="T25" fmla="*/ 96 h 220"/>
                <a:gd name="T26" fmla="*/ 158 w 317"/>
                <a:gd name="T27" fmla="*/ 0 h 220"/>
                <a:gd name="T28" fmla="*/ 17 w 317"/>
                <a:gd name="T29" fmla="*/ 11 h 220"/>
                <a:gd name="T30" fmla="*/ 20 w 317"/>
                <a:gd name="T31" fmla="*/ 99 h 220"/>
                <a:gd name="T32" fmla="*/ 8 w 317"/>
                <a:gd name="T33" fmla="*/ 99 h 220"/>
                <a:gd name="T34" fmla="*/ 8 w 317"/>
                <a:gd name="T35" fmla="*/ 147 h 220"/>
                <a:gd name="T36" fmla="*/ 90 w 317"/>
                <a:gd name="T37" fmla="*/ 185 h 220"/>
                <a:gd name="T38" fmla="*/ 113 w 317"/>
                <a:gd name="T39" fmla="*/ 220 h 220"/>
                <a:gd name="T40" fmla="*/ 134 w 317"/>
                <a:gd name="T41" fmla="*/ 196 h 220"/>
                <a:gd name="T42" fmla="*/ 176 w 317"/>
                <a:gd name="T43" fmla="*/ 197 h 220"/>
                <a:gd name="T44" fmla="*/ 196 w 317"/>
                <a:gd name="T45" fmla="*/ 220 h 220"/>
                <a:gd name="T46" fmla="*/ 219 w 317"/>
                <a:gd name="T47" fmla="*/ 188 h 220"/>
                <a:gd name="T48" fmla="*/ 302 w 317"/>
                <a:gd name="T49" fmla="*/ 110 h 220"/>
                <a:gd name="T50" fmla="*/ 309 w 317"/>
                <a:gd name="T51" fmla="*/ 106 h 220"/>
                <a:gd name="T52" fmla="*/ 311 w 317"/>
                <a:gd name="T53" fmla="*/ 104 h 220"/>
                <a:gd name="T54" fmla="*/ 311 w 317"/>
                <a:gd name="T55" fmla="*/ 104 h 220"/>
                <a:gd name="T56" fmla="*/ 312 w 317"/>
                <a:gd name="T57" fmla="*/ 103 h 220"/>
                <a:gd name="T58" fmla="*/ 312 w 317"/>
                <a:gd name="T59" fmla="*/ 103 h 220"/>
                <a:gd name="T60" fmla="*/ 316 w 317"/>
                <a:gd name="T61" fmla="*/ 96 h 220"/>
                <a:gd name="T62" fmla="*/ 315 w 317"/>
                <a:gd name="T63" fmla="*/ 85 h 220"/>
                <a:gd name="T64" fmla="*/ 52 w 317"/>
                <a:gd name="T65" fmla="*/ 100 h 220"/>
                <a:gd name="T66" fmla="*/ 75 w 317"/>
                <a:gd name="T67" fmla="*/ 100 h 220"/>
                <a:gd name="T68" fmla="*/ 201 w 317"/>
                <a:gd name="T69" fmla="*/ 25 h 220"/>
                <a:gd name="T70" fmla="*/ 158 w 317"/>
                <a:gd name="T71" fmla="*/ 31 h 220"/>
                <a:gd name="T72" fmla="*/ 119 w 317"/>
                <a:gd name="T73" fmla="*/ 38 h 220"/>
                <a:gd name="T74" fmla="*/ 113 w 317"/>
                <a:gd name="T75" fmla="*/ 26 h 220"/>
                <a:gd name="T76" fmla="*/ 158 w 317"/>
                <a:gd name="T77" fmla="*/ 13 h 220"/>
                <a:gd name="T78" fmla="*/ 201 w 317"/>
                <a:gd name="T79" fmla="*/ 2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17" h="220">
                  <a:moveTo>
                    <a:pt x="315" y="85"/>
                  </a:moveTo>
                  <a:cubicBezTo>
                    <a:pt x="315" y="84"/>
                    <a:pt x="314" y="83"/>
                    <a:pt x="314" y="82"/>
                  </a:cubicBezTo>
                  <a:cubicBezTo>
                    <a:pt x="313" y="81"/>
                    <a:pt x="313" y="80"/>
                    <a:pt x="312" y="80"/>
                  </a:cubicBezTo>
                  <a:cubicBezTo>
                    <a:pt x="311" y="78"/>
                    <a:pt x="310" y="77"/>
                    <a:pt x="309" y="76"/>
                  </a:cubicBezTo>
                  <a:cubicBezTo>
                    <a:pt x="308" y="75"/>
                    <a:pt x="306" y="74"/>
                    <a:pt x="305" y="73"/>
                  </a:cubicBezTo>
                  <a:cubicBezTo>
                    <a:pt x="304" y="72"/>
                    <a:pt x="304" y="72"/>
                    <a:pt x="303" y="71"/>
                  </a:cubicBezTo>
                  <a:cubicBezTo>
                    <a:pt x="301" y="70"/>
                    <a:pt x="300" y="70"/>
                    <a:pt x="300" y="70"/>
                  </a:cubicBezTo>
                  <a:cubicBezTo>
                    <a:pt x="300" y="70"/>
                    <a:pt x="301" y="71"/>
                    <a:pt x="302" y="72"/>
                  </a:cubicBezTo>
                  <a:cubicBezTo>
                    <a:pt x="302" y="74"/>
                    <a:pt x="303" y="76"/>
                    <a:pt x="304" y="79"/>
                  </a:cubicBezTo>
                  <a:cubicBezTo>
                    <a:pt x="305" y="80"/>
                    <a:pt x="305" y="81"/>
                    <a:pt x="306" y="83"/>
                  </a:cubicBezTo>
                  <a:cubicBezTo>
                    <a:pt x="306" y="84"/>
                    <a:pt x="306" y="84"/>
                    <a:pt x="306" y="85"/>
                  </a:cubicBezTo>
                  <a:cubicBezTo>
                    <a:pt x="306" y="86"/>
                    <a:pt x="306" y="86"/>
                    <a:pt x="306" y="87"/>
                  </a:cubicBezTo>
                  <a:cubicBezTo>
                    <a:pt x="306" y="89"/>
                    <a:pt x="306" y="90"/>
                    <a:pt x="306" y="91"/>
                  </a:cubicBezTo>
                  <a:cubicBezTo>
                    <a:pt x="305" y="91"/>
                    <a:pt x="305" y="92"/>
                    <a:pt x="305" y="92"/>
                  </a:cubicBezTo>
                  <a:cubicBezTo>
                    <a:pt x="305" y="92"/>
                    <a:pt x="304" y="92"/>
                    <a:pt x="304" y="93"/>
                  </a:cubicBezTo>
                  <a:cubicBezTo>
                    <a:pt x="302" y="94"/>
                    <a:pt x="302" y="94"/>
                    <a:pt x="302" y="94"/>
                  </a:cubicBezTo>
                  <a:cubicBezTo>
                    <a:pt x="302" y="95"/>
                    <a:pt x="302" y="95"/>
                    <a:pt x="302" y="95"/>
                  </a:cubicBezTo>
                  <a:cubicBezTo>
                    <a:pt x="302" y="95"/>
                    <a:pt x="302" y="95"/>
                    <a:pt x="302" y="95"/>
                  </a:cubicBezTo>
                  <a:cubicBezTo>
                    <a:pt x="302" y="95"/>
                    <a:pt x="302" y="94"/>
                    <a:pt x="302" y="94"/>
                  </a:cubicBezTo>
                  <a:cubicBezTo>
                    <a:pt x="302" y="94"/>
                    <a:pt x="302" y="94"/>
                    <a:pt x="302" y="94"/>
                  </a:cubicBezTo>
                  <a:cubicBezTo>
                    <a:pt x="302" y="94"/>
                    <a:pt x="302" y="94"/>
                    <a:pt x="302" y="94"/>
                  </a:cubicBezTo>
                  <a:cubicBezTo>
                    <a:pt x="302" y="94"/>
                    <a:pt x="302" y="94"/>
                    <a:pt x="302" y="94"/>
                  </a:cubicBezTo>
                  <a:cubicBezTo>
                    <a:pt x="302" y="95"/>
                    <a:pt x="302" y="95"/>
                    <a:pt x="302" y="95"/>
                  </a:cubicBezTo>
                  <a:cubicBezTo>
                    <a:pt x="301" y="95"/>
                    <a:pt x="301" y="95"/>
                    <a:pt x="301" y="95"/>
                  </a:cubicBezTo>
                  <a:cubicBezTo>
                    <a:pt x="300" y="95"/>
                    <a:pt x="300" y="96"/>
                    <a:pt x="299" y="96"/>
                  </a:cubicBezTo>
                  <a:cubicBezTo>
                    <a:pt x="299" y="96"/>
                    <a:pt x="298" y="96"/>
                    <a:pt x="298" y="96"/>
                  </a:cubicBezTo>
                  <a:cubicBezTo>
                    <a:pt x="297" y="96"/>
                    <a:pt x="297" y="96"/>
                    <a:pt x="297" y="96"/>
                  </a:cubicBezTo>
                  <a:cubicBezTo>
                    <a:pt x="295" y="43"/>
                    <a:pt x="233" y="0"/>
                    <a:pt x="158" y="0"/>
                  </a:cubicBezTo>
                  <a:cubicBezTo>
                    <a:pt x="123" y="0"/>
                    <a:pt x="90" y="10"/>
                    <a:pt x="65" y="26"/>
                  </a:cubicBezTo>
                  <a:cubicBezTo>
                    <a:pt x="55" y="19"/>
                    <a:pt x="39" y="11"/>
                    <a:pt x="17" y="11"/>
                  </a:cubicBezTo>
                  <a:cubicBezTo>
                    <a:pt x="17" y="11"/>
                    <a:pt x="31" y="33"/>
                    <a:pt x="40" y="48"/>
                  </a:cubicBezTo>
                  <a:cubicBezTo>
                    <a:pt x="27" y="63"/>
                    <a:pt x="20" y="80"/>
                    <a:pt x="20" y="99"/>
                  </a:cubicBezTo>
                  <a:cubicBezTo>
                    <a:pt x="20" y="99"/>
                    <a:pt x="20" y="99"/>
                    <a:pt x="20" y="99"/>
                  </a:cubicBezTo>
                  <a:cubicBezTo>
                    <a:pt x="8" y="99"/>
                    <a:pt x="8" y="99"/>
                    <a:pt x="8" y="99"/>
                  </a:cubicBezTo>
                  <a:cubicBezTo>
                    <a:pt x="8" y="99"/>
                    <a:pt x="0" y="108"/>
                    <a:pt x="0" y="123"/>
                  </a:cubicBezTo>
                  <a:cubicBezTo>
                    <a:pt x="0" y="138"/>
                    <a:pt x="8" y="147"/>
                    <a:pt x="8" y="147"/>
                  </a:cubicBezTo>
                  <a:cubicBezTo>
                    <a:pt x="44" y="155"/>
                    <a:pt x="44" y="155"/>
                    <a:pt x="44" y="155"/>
                  </a:cubicBezTo>
                  <a:cubicBezTo>
                    <a:pt x="56" y="167"/>
                    <a:pt x="72" y="177"/>
                    <a:pt x="90" y="185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8" y="216"/>
                    <a:pt x="101" y="220"/>
                    <a:pt x="113" y="220"/>
                  </a:cubicBezTo>
                  <a:cubicBezTo>
                    <a:pt x="125" y="220"/>
                    <a:pt x="130" y="216"/>
                    <a:pt x="130" y="216"/>
                  </a:cubicBezTo>
                  <a:cubicBezTo>
                    <a:pt x="134" y="196"/>
                    <a:pt x="134" y="196"/>
                    <a:pt x="134" y="196"/>
                  </a:cubicBezTo>
                  <a:cubicBezTo>
                    <a:pt x="142" y="197"/>
                    <a:pt x="150" y="198"/>
                    <a:pt x="158" y="198"/>
                  </a:cubicBezTo>
                  <a:cubicBezTo>
                    <a:pt x="164" y="198"/>
                    <a:pt x="170" y="197"/>
                    <a:pt x="176" y="197"/>
                  </a:cubicBezTo>
                  <a:cubicBezTo>
                    <a:pt x="181" y="216"/>
                    <a:pt x="181" y="216"/>
                    <a:pt x="181" y="216"/>
                  </a:cubicBezTo>
                  <a:cubicBezTo>
                    <a:pt x="181" y="216"/>
                    <a:pt x="184" y="220"/>
                    <a:pt x="196" y="220"/>
                  </a:cubicBezTo>
                  <a:cubicBezTo>
                    <a:pt x="208" y="220"/>
                    <a:pt x="212" y="216"/>
                    <a:pt x="212" y="216"/>
                  </a:cubicBezTo>
                  <a:cubicBezTo>
                    <a:pt x="219" y="188"/>
                    <a:pt x="219" y="188"/>
                    <a:pt x="219" y="188"/>
                  </a:cubicBezTo>
                  <a:cubicBezTo>
                    <a:pt x="260" y="173"/>
                    <a:pt x="290" y="145"/>
                    <a:pt x="295" y="112"/>
                  </a:cubicBezTo>
                  <a:cubicBezTo>
                    <a:pt x="298" y="111"/>
                    <a:pt x="300" y="111"/>
                    <a:pt x="302" y="110"/>
                  </a:cubicBezTo>
                  <a:cubicBezTo>
                    <a:pt x="304" y="110"/>
                    <a:pt x="305" y="109"/>
                    <a:pt x="306" y="108"/>
                  </a:cubicBezTo>
                  <a:cubicBezTo>
                    <a:pt x="307" y="108"/>
                    <a:pt x="308" y="107"/>
                    <a:pt x="309" y="106"/>
                  </a:cubicBezTo>
                  <a:cubicBezTo>
                    <a:pt x="310" y="105"/>
                    <a:pt x="310" y="105"/>
                    <a:pt x="310" y="105"/>
                  </a:cubicBezTo>
                  <a:cubicBezTo>
                    <a:pt x="311" y="104"/>
                    <a:pt x="311" y="104"/>
                    <a:pt x="311" y="104"/>
                  </a:cubicBezTo>
                  <a:cubicBezTo>
                    <a:pt x="311" y="104"/>
                    <a:pt x="311" y="104"/>
                    <a:pt x="311" y="104"/>
                  </a:cubicBezTo>
                  <a:cubicBezTo>
                    <a:pt x="311" y="104"/>
                    <a:pt x="311" y="104"/>
                    <a:pt x="311" y="104"/>
                  </a:cubicBezTo>
                  <a:cubicBezTo>
                    <a:pt x="311" y="104"/>
                    <a:pt x="311" y="104"/>
                    <a:pt x="311" y="104"/>
                  </a:cubicBezTo>
                  <a:cubicBezTo>
                    <a:pt x="312" y="103"/>
                    <a:pt x="312" y="103"/>
                    <a:pt x="312" y="103"/>
                  </a:cubicBezTo>
                  <a:cubicBezTo>
                    <a:pt x="312" y="103"/>
                    <a:pt x="312" y="103"/>
                    <a:pt x="312" y="103"/>
                  </a:cubicBezTo>
                  <a:cubicBezTo>
                    <a:pt x="312" y="103"/>
                    <a:pt x="312" y="103"/>
                    <a:pt x="312" y="103"/>
                  </a:cubicBezTo>
                  <a:cubicBezTo>
                    <a:pt x="314" y="101"/>
                    <a:pt x="314" y="101"/>
                    <a:pt x="314" y="101"/>
                  </a:cubicBezTo>
                  <a:cubicBezTo>
                    <a:pt x="315" y="99"/>
                    <a:pt x="315" y="98"/>
                    <a:pt x="316" y="96"/>
                  </a:cubicBezTo>
                  <a:cubicBezTo>
                    <a:pt x="316" y="95"/>
                    <a:pt x="317" y="94"/>
                    <a:pt x="317" y="92"/>
                  </a:cubicBezTo>
                  <a:cubicBezTo>
                    <a:pt x="317" y="90"/>
                    <a:pt x="316" y="87"/>
                    <a:pt x="315" y="85"/>
                  </a:cubicBezTo>
                  <a:close/>
                  <a:moveTo>
                    <a:pt x="63" y="111"/>
                  </a:moveTo>
                  <a:cubicBezTo>
                    <a:pt x="57" y="111"/>
                    <a:pt x="52" y="106"/>
                    <a:pt x="52" y="100"/>
                  </a:cubicBezTo>
                  <a:cubicBezTo>
                    <a:pt x="52" y="93"/>
                    <a:pt x="57" y="88"/>
                    <a:pt x="63" y="88"/>
                  </a:cubicBezTo>
                  <a:cubicBezTo>
                    <a:pt x="70" y="88"/>
                    <a:pt x="75" y="93"/>
                    <a:pt x="75" y="100"/>
                  </a:cubicBezTo>
                  <a:cubicBezTo>
                    <a:pt x="75" y="106"/>
                    <a:pt x="70" y="111"/>
                    <a:pt x="63" y="111"/>
                  </a:cubicBezTo>
                  <a:close/>
                  <a:moveTo>
                    <a:pt x="201" y="25"/>
                  </a:moveTo>
                  <a:cubicBezTo>
                    <a:pt x="200" y="27"/>
                    <a:pt x="197" y="37"/>
                    <a:pt x="194" y="37"/>
                  </a:cubicBezTo>
                  <a:cubicBezTo>
                    <a:pt x="183" y="33"/>
                    <a:pt x="170" y="31"/>
                    <a:pt x="158" y="31"/>
                  </a:cubicBezTo>
                  <a:cubicBezTo>
                    <a:pt x="144" y="31"/>
                    <a:pt x="131" y="33"/>
                    <a:pt x="119" y="37"/>
                  </a:cubicBezTo>
                  <a:cubicBezTo>
                    <a:pt x="119" y="37"/>
                    <a:pt x="119" y="38"/>
                    <a:pt x="119" y="38"/>
                  </a:cubicBezTo>
                  <a:cubicBezTo>
                    <a:pt x="119" y="38"/>
                    <a:pt x="119" y="37"/>
                    <a:pt x="118" y="37"/>
                  </a:cubicBezTo>
                  <a:cubicBezTo>
                    <a:pt x="115" y="36"/>
                    <a:pt x="113" y="28"/>
                    <a:pt x="113" y="26"/>
                  </a:cubicBezTo>
                  <a:cubicBezTo>
                    <a:pt x="112" y="23"/>
                    <a:pt x="113" y="20"/>
                    <a:pt x="116" y="19"/>
                  </a:cubicBezTo>
                  <a:cubicBezTo>
                    <a:pt x="129" y="15"/>
                    <a:pt x="143" y="13"/>
                    <a:pt x="158" y="13"/>
                  </a:cubicBezTo>
                  <a:cubicBezTo>
                    <a:pt x="171" y="13"/>
                    <a:pt x="185" y="15"/>
                    <a:pt x="197" y="18"/>
                  </a:cubicBezTo>
                  <a:cubicBezTo>
                    <a:pt x="200" y="19"/>
                    <a:pt x="201" y="22"/>
                    <a:pt x="201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4" name="Freeform 34"/>
            <p:cNvSpPr/>
            <p:nvPr/>
          </p:nvSpPr>
          <p:spPr bwMode="auto">
            <a:xfrm>
              <a:off x="4245549" y="4200160"/>
              <a:ext cx="415792" cy="270623"/>
            </a:xfrm>
            <a:custGeom>
              <a:avLst/>
              <a:gdLst>
                <a:gd name="T0" fmla="*/ 95 w 196"/>
                <a:gd name="T1" fmla="*/ 123 h 128"/>
                <a:gd name="T2" fmla="*/ 181 w 196"/>
                <a:gd name="T3" fmla="*/ 66 h 128"/>
                <a:gd name="T4" fmla="*/ 195 w 196"/>
                <a:gd name="T5" fmla="*/ 66 h 128"/>
                <a:gd name="T6" fmla="*/ 196 w 196"/>
                <a:gd name="T7" fmla="*/ 64 h 128"/>
                <a:gd name="T8" fmla="*/ 101 w 196"/>
                <a:gd name="T9" fmla="*/ 0 h 128"/>
                <a:gd name="T10" fmla="*/ 6 w 196"/>
                <a:gd name="T11" fmla="*/ 64 h 128"/>
                <a:gd name="T12" fmla="*/ 29 w 196"/>
                <a:gd name="T13" fmla="*/ 106 h 128"/>
                <a:gd name="T14" fmla="*/ 0 w 196"/>
                <a:gd name="T15" fmla="*/ 126 h 128"/>
                <a:gd name="T16" fmla="*/ 14 w 196"/>
                <a:gd name="T17" fmla="*/ 128 h 128"/>
                <a:gd name="T18" fmla="*/ 45 w 196"/>
                <a:gd name="T19" fmla="*/ 116 h 128"/>
                <a:gd name="T20" fmla="*/ 94 w 196"/>
                <a:gd name="T21" fmla="*/ 127 h 128"/>
                <a:gd name="T22" fmla="*/ 95 w 196"/>
                <a:gd name="T23" fmla="*/ 12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6" h="128">
                  <a:moveTo>
                    <a:pt x="95" y="123"/>
                  </a:moveTo>
                  <a:cubicBezTo>
                    <a:pt x="103" y="90"/>
                    <a:pt x="135" y="66"/>
                    <a:pt x="181" y="66"/>
                  </a:cubicBezTo>
                  <a:cubicBezTo>
                    <a:pt x="186" y="66"/>
                    <a:pt x="191" y="66"/>
                    <a:pt x="195" y="66"/>
                  </a:cubicBezTo>
                  <a:cubicBezTo>
                    <a:pt x="196" y="66"/>
                    <a:pt x="196" y="65"/>
                    <a:pt x="196" y="64"/>
                  </a:cubicBezTo>
                  <a:cubicBezTo>
                    <a:pt x="196" y="29"/>
                    <a:pt x="153" y="0"/>
                    <a:pt x="101" y="0"/>
                  </a:cubicBezTo>
                  <a:cubicBezTo>
                    <a:pt x="48" y="0"/>
                    <a:pt x="6" y="29"/>
                    <a:pt x="6" y="64"/>
                  </a:cubicBezTo>
                  <a:cubicBezTo>
                    <a:pt x="6" y="80"/>
                    <a:pt x="15" y="95"/>
                    <a:pt x="29" y="106"/>
                  </a:cubicBezTo>
                  <a:cubicBezTo>
                    <a:pt x="22" y="115"/>
                    <a:pt x="12" y="122"/>
                    <a:pt x="0" y="126"/>
                  </a:cubicBezTo>
                  <a:cubicBezTo>
                    <a:pt x="5" y="127"/>
                    <a:pt x="9" y="128"/>
                    <a:pt x="14" y="128"/>
                  </a:cubicBezTo>
                  <a:cubicBezTo>
                    <a:pt x="26" y="128"/>
                    <a:pt x="37" y="123"/>
                    <a:pt x="45" y="116"/>
                  </a:cubicBezTo>
                  <a:cubicBezTo>
                    <a:pt x="60" y="123"/>
                    <a:pt x="74" y="126"/>
                    <a:pt x="94" y="127"/>
                  </a:cubicBezTo>
                  <a:cubicBezTo>
                    <a:pt x="94" y="125"/>
                    <a:pt x="95" y="124"/>
                    <a:pt x="95" y="1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5" name="Freeform 35"/>
            <p:cNvSpPr>
              <a:spLocks noEditPoints="1"/>
            </p:cNvSpPr>
            <p:nvPr/>
          </p:nvSpPr>
          <p:spPr bwMode="auto">
            <a:xfrm>
              <a:off x="4483016" y="4374004"/>
              <a:ext cx="319908" cy="207000"/>
            </a:xfrm>
            <a:custGeom>
              <a:avLst/>
              <a:gdLst>
                <a:gd name="T0" fmla="*/ 128 w 151"/>
                <a:gd name="T1" fmla="*/ 81 h 98"/>
                <a:gd name="T2" fmla="*/ 146 w 151"/>
                <a:gd name="T3" fmla="*/ 49 h 98"/>
                <a:gd name="T4" fmla="*/ 73 w 151"/>
                <a:gd name="T5" fmla="*/ 0 h 98"/>
                <a:gd name="T6" fmla="*/ 0 w 151"/>
                <a:gd name="T7" fmla="*/ 49 h 98"/>
                <a:gd name="T8" fmla="*/ 73 w 151"/>
                <a:gd name="T9" fmla="*/ 98 h 98"/>
                <a:gd name="T10" fmla="*/ 116 w 151"/>
                <a:gd name="T11" fmla="*/ 89 h 98"/>
                <a:gd name="T12" fmla="*/ 140 w 151"/>
                <a:gd name="T13" fmla="*/ 98 h 98"/>
                <a:gd name="T14" fmla="*/ 151 w 151"/>
                <a:gd name="T15" fmla="*/ 97 h 98"/>
                <a:gd name="T16" fmla="*/ 128 w 151"/>
                <a:gd name="T17" fmla="*/ 81 h 98"/>
                <a:gd name="T18" fmla="*/ 45 w 151"/>
                <a:gd name="T19" fmla="*/ 58 h 98"/>
                <a:gd name="T20" fmla="*/ 37 w 151"/>
                <a:gd name="T21" fmla="*/ 49 h 98"/>
                <a:gd name="T22" fmla="*/ 45 w 151"/>
                <a:gd name="T23" fmla="*/ 41 h 98"/>
                <a:gd name="T24" fmla="*/ 54 w 151"/>
                <a:gd name="T25" fmla="*/ 49 h 98"/>
                <a:gd name="T26" fmla="*/ 45 w 151"/>
                <a:gd name="T27" fmla="*/ 58 h 98"/>
                <a:gd name="T28" fmla="*/ 75 w 151"/>
                <a:gd name="T29" fmla="*/ 58 h 98"/>
                <a:gd name="T30" fmla="*/ 67 w 151"/>
                <a:gd name="T31" fmla="*/ 49 h 98"/>
                <a:gd name="T32" fmla="*/ 75 w 151"/>
                <a:gd name="T33" fmla="*/ 41 h 98"/>
                <a:gd name="T34" fmla="*/ 84 w 151"/>
                <a:gd name="T35" fmla="*/ 49 h 98"/>
                <a:gd name="T36" fmla="*/ 75 w 151"/>
                <a:gd name="T37" fmla="*/ 58 h 98"/>
                <a:gd name="T38" fmla="*/ 105 w 151"/>
                <a:gd name="T39" fmla="*/ 58 h 98"/>
                <a:gd name="T40" fmla="*/ 97 w 151"/>
                <a:gd name="T41" fmla="*/ 49 h 98"/>
                <a:gd name="T42" fmla="*/ 105 w 151"/>
                <a:gd name="T43" fmla="*/ 41 h 98"/>
                <a:gd name="T44" fmla="*/ 114 w 151"/>
                <a:gd name="T45" fmla="*/ 49 h 98"/>
                <a:gd name="T46" fmla="*/ 105 w 151"/>
                <a:gd name="T47" fmla="*/ 5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1" h="98">
                  <a:moveTo>
                    <a:pt x="128" y="81"/>
                  </a:moveTo>
                  <a:cubicBezTo>
                    <a:pt x="140" y="73"/>
                    <a:pt x="146" y="62"/>
                    <a:pt x="146" y="49"/>
                  </a:cubicBezTo>
                  <a:cubicBezTo>
                    <a:pt x="146" y="22"/>
                    <a:pt x="114" y="0"/>
                    <a:pt x="73" y="0"/>
                  </a:cubicBezTo>
                  <a:cubicBezTo>
                    <a:pt x="33" y="0"/>
                    <a:pt x="0" y="22"/>
                    <a:pt x="0" y="49"/>
                  </a:cubicBezTo>
                  <a:cubicBezTo>
                    <a:pt x="0" y="76"/>
                    <a:pt x="33" y="98"/>
                    <a:pt x="73" y="98"/>
                  </a:cubicBezTo>
                  <a:cubicBezTo>
                    <a:pt x="89" y="98"/>
                    <a:pt x="104" y="95"/>
                    <a:pt x="116" y="89"/>
                  </a:cubicBezTo>
                  <a:cubicBezTo>
                    <a:pt x="122" y="95"/>
                    <a:pt x="131" y="98"/>
                    <a:pt x="140" y="98"/>
                  </a:cubicBezTo>
                  <a:cubicBezTo>
                    <a:pt x="144" y="98"/>
                    <a:pt x="147" y="98"/>
                    <a:pt x="151" y="97"/>
                  </a:cubicBezTo>
                  <a:cubicBezTo>
                    <a:pt x="142" y="94"/>
                    <a:pt x="134" y="89"/>
                    <a:pt x="128" y="81"/>
                  </a:cubicBezTo>
                  <a:close/>
                  <a:moveTo>
                    <a:pt x="45" y="58"/>
                  </a:moveTo>
                  <a:cubicBezTo>
                    <a:pt x="41" y="58"/>
                    <a:pt x="37" y="54"/>
                    <a:pt x="37" y="49"/>
                  </a:cubicBezTo>
                  <a:cubicBezTo>
                    <a:pt x="37" y="45"/>
                    <a:pt x="41" y="41"/>
                    <a:pt x="45" y="41"/>
                  </a:cubicBezTo>
                  <a:cubicBezTo>
                    <a:pt x="50" y="41"/>
                    <a:pt x="54" y="45"/>
                    <a:pt x="54" y="49"/>
                  </a:cubicBezTo>
                  <a:cubicBezTo>
                    <a:pt x="54" y="54"/>
                    <a:pt x="50" y="58"/>
                    <a:pt x="45" y="58"/>
                  </a:cubicBezTo>
                  <a:close/>
                  <a:moveTo>
                    <a:pt x="75" y="58"/>
                  </a:moveTo>
                  <a:cubicBezTo>
                    <a:pt x="71" y="58"/>
                    <a:pt x="67" y="54"/>
                    <a:pt x="67" y="49"/>
                  </a:cubicBezTo>
                  <a:cubicBezTo>
                    <a:pt x="67" y="45"/>
                    <a:pt x="71" y="41"/>
                    <a:pt x="75" y="41"/>
                  </a:cubicBezTo>
                  <a:cubicBezTo>
                    <a:pt x="80" y="41"/>
                    <a:pt x="84" y="45"/>
                    <a:pt x="84" y="49"/>
                  </a:cubicBezTo>
                  <a:cubicBezTo>
                    <a:pt x="84" y="54"/>
                    <a:pt x="80" y="58"/>
                    <a:pt x="75" y="58"/>
                  </a:cubicBezTo>
                  <a:close/>
                  <a:moveTo>
                    <a:pt x="105" y="58"/>
                  </a:moveTo>
                  <a:cubicBezTo>
                    <a:pt x="100" y="58"/>
                    <a:pt x="97" y="54"/>
                    <a:pt x="97" y="49"/>
                  </a:cubicBezTo>
                  <a:cubicBezTo>
                    <a:pt x="97" y="45"/>
                    <a:pt x="100" y="41"/>
                    <a:pt x="105" y="41"/>
                  </a:cubicBezTo>
                  <a:cubicBezTo>
                    <a:pt x="110" y="41"/>
                    <a:pt x="114" y="45"/>
                    <a:pt x="114" y="49"/>
                  </a:cubicBezTo>
                  <a:cubicBezTo>
                    <a:pt x="114" y="54"/>
                    <a:pt x="110" y="58"/>
                    <a:pt x="10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6" name="Freeform 36"/>
            <p:cNvSpPr>
              <a:spLocks noEditPoints="1"/>
            </p:cNvSpPr>
            <p:nvPr/>
          </p:nvSpPr>
          <p:spPr bwMode="auto">
            <a:xfrm>
              <a:off x="2480227" y="3975239"/>
              <a:ext cx="535869" cy="394285"/>
            </a:xfrm>
            <a:custGeom>
              <a:avLst/>
              <a:gdLst>
                <a:gd name="T0" fmla="*/ 223 w 253"/>
                <a:gd name="T1" fmla="*/ 0 h 186"/>
                <a:gd name="T2" fmla="*/ 31 w 253"/>
                <a:gd name="T3" fmla="*/ 0 h 186"/>
                <a:gd name="T4" fmla="*/ 0 w 253"/>
                <a:gd name="T5" fmla="*/ 31 h 186"/>
                <a:gd name="T6" fmla="*/ 0 w 253"/>
                <a:gd name="T7" fmla="*/ 155 h 186"/>
                <a:gd name="T8" fmla="*/ 31 w 253"/>
                <a:gd name="T9" fmla="*/ 186 h 186"/>
                <a:gd name="T10" fmla="*/ 223 w 253"/>
                <a:gd name="T11" fmla="*/ 186 h 186"/>
                <a:gd name="T12" fmla="*/ 253 w 253"/>
                <a:gd name="T13" fmla="*/ 155 h 186"/>
                <a:gd name="T14" fmla="*/ 253 w 253"/>
                <a:gd name="T15" fmla="*/ 31 h 186"/>
                <a:gd name="T16" fmla="*/ 223 w 253"/>
                <a:gd name="T17" fmla="*/ 0 h 186"/>
                <a:gd name="T18" fmla="*/ 216 w 253"/>
                <a:gd name="T19" fmla="*/ 24 h 186"/>
                <a:gd name="T20" fmla="*/ 128 w 253"/>
                <a:gd name="T21" fmla="*/ 86 h 186"/>
                <a:gd name="T22" fmla="*/ 46 w 253"/>
                <a:gd name="T23" fmla="*/ 24 h 186"/>
                <a:gd name="T24" fmla="*/ 216 w 253"/>
                <a:gd name="T25" fmla="*/ 24 h 186"/>
                <a:gd name="T26" fmla="*/ 223 w 253"/>
                <a:gd name="T27" fmla="*/ 162 h 186"/>
                <a:gd name="T28" fmla="*/ 31 w 253"/>
                <a:gd name="T29" fmla="*/ 162 h 186"/>
                <a:gd name="T30" fmla="*/ 24 w 253"/>
                <a:gd name="T31" fmla="*/ 155 h 186"/>
                <a:gd name="T32" fmla="*/ 24 w 253"/>
                <a:gd name="T33" fmla="*/ 37 h 186"/>
                <a:gd name="T34" fmla="*/ 128 w 253"/>
                <a:gd name="T35" fmla="*/ 115 h 186"/>
                <a:gd name="T36" fmla="*/ 230 w 253"/>
                <a:gd name="T37" fmla="*/ 43 h 186"/>
                <a:gd name="T38" fmla="*/ 230 w 253"/>
                <a:gd name="T39" fmla="*/ 155 h 186"/>
                <a:gd name="T40" fmla="*/ 223 w 253"/>
                <a:gd name="T41" fmla="*/ 162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3" h="186">
                  <a:moveTo>
                    <a:pt x="223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72"/>
                    <a:pt x="14" y="186"/>
                    <a:pt x="31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40" y="186"/>
                    <a:pt x="253" y="172"/>
                    <a:pt x="253" y="155"/>
                  </a:cubicBezTo>
                  <a:cubicBezTo>
                    <a:pt x="253" y="31"/>
                    <a:pt x="253" y="31"/>
                    <a:pt x="253" y="31"/>
                  </a:cubicBezTo>
                  <a:cubicBezTo>
                    <a:pt x="253" y="14"/>
                    <a:pt x="240" y="0"/>
                    <a:pt x="223" y="0"/>
                  </a:cubicBezTo>
                  <a:close/>
                  <a:moveTo>
                    <a:pt x="216" y="24"/>
                  </a:moveTo>
                  <a:cubicBezTo>
                    <a:pt x="128" y="86"/>
                    <a:pt x="128" y="86"/>
                    <a:pt x="128" y="86"/>
                  </a:cubicBezTo>
                  <a:cubicBezTo>
                    <a:pt x="46" y="24"/>
                    <a:pt x="46" y="24"/>
                    <a:pt x="46" y="24"/>
                  </a:cubicBezTo>
                  <a:lnTo>
                    <a:pt x="216" y="24"/>
                  </a:lnTo>
                  <a:close/>
                  <a:moveTo>
                    <a:pt x="223" y="162"/>
                  </a:moveTo>
                  <a:cubicBezTo>
                    <a:pt x="31" y="162"/>
                    <a:pt x="31" y="162"/>
                    <a:pt x="31" y="162"/>
                  </a:cubicBezTo>
                  <a:cubicBezTo>
                    <a:pt x="27" y="162"/>
                    <a:pt x="24" y="159"/>
                    <a:pt x="24" y="155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128" y="115"/>
                    <a:pt x="128" y="115"/>
                    <a:pt x="128" y="115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0" y="159"/>
                    <a:pt x="226" y="162"/>
                    <a:pt x="223" y="1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7" name="Freeform 37"/>
            <p:cNvSpPr>
              <a:spLocks noEditPoints="1"/>
            </p:cNvSpPr>
            <p:nvPr/>
          </p:nvSpPr>
          <p:spPr bwMode="auto">
            <a:xfrm>
              <a:off x="3016097" y="2976981"/>
              <a:ext cx="411311" cy="422064"/>
            </a:xfrm>
            <a:custGeom>
              <a:avLst/>
              <a:gdLst>
                <a:gd name="T0" fmla="*/ 142 w 194"/>
                <a:gd name="T1" fmla="*/ 188 h 199"/>
                <a:gd name="T2" fmla="*/ 90 w 194"/>
                <a:gd name="T3" fmla="*/ 199 h 199"/>
                <a:gd name="T4" fmla="*/ 0 w 194"/>
                <a:gd name="T5" fmla="*/ 109 h 199"/>
                <a:gd name="T6" fmla="*/ 107 w 194"/>
                <a:gd name="T7" fmla="*/ 0 h 199"/>
                <a:gd name="T8" fmla="*/ 194 w 194"/>
                <a:gd name="T9" fmla="*/ 82 h 199"/>
                <a:gd name="T10" fmla="*/ 140 w 194"/>
                <a:gd name="T11" fmla="*/ 151 h 199"/>
                <a:gd name="T12" fmla="*/ 115 w 194"/>
                <a:gd name="T13" fmla="*/ 129 h 199"/>
                <a:gd name="T14" fmla="*/ 115 w 194"/>
                <a:gd name="T15" fmla="*/ 129 h 199"/>
                <a:gd name="T16" fmla="*/ 77 w 194"/>
                <a:gd name="T17" fmla="*/ 151 h 199"/>
                <a:gd name="T18" fmla="*/ 45 w 194"/>
                <a:gd name="T19" fmla="*/ 113 h 199"/>
                <a:gd name="T20" fmla="*/ 113 w 194"/>
                <a:gd name="T21" fmla="*/ 46 h 199"/>
                <a:gd name="T22" fmla="*/ 147 w 194"/>
                <a:gd name="T23" fmla="*/ 53 h 199"/>
                <a:gd name="T24" fmla="*/ 138 w 194"/>
                <a:gd name="T25" fmla="*/ 107 h 199"/>
                <a:gd name="T26" fmla="*/ 145 w 194"/>
                <a:gd name="T27" fmla="*/ 131 h 199"/>
                <a:gd name="T28" fmla="*/ 173 w 194"/>
                <a:gd name="T29" fmla="*/ 83 h 199"/>
                <a:gd name="T30" fmla="*/ 105 w 194"/>
                <a:gd name="T31" fmla="*/ 17 h 199"/>
                <a:gd name="T32" fmla="*/ 22 w 194"/>
                <a:gd name="T33" fmla="*/ 106 h 199"/>
                <a:gd name="T34" fmla="*/ 95 w 194"/>
                <a:gd name="T35" fmla="*/ 181 h 199"/>
                <a:gd name="T36" fmla="*/ 137 w 194"/>
                <a:gd name="T37" fmla="*/ 172 h 199"/>
                <a:gd name="T38" fmla="*/ 142 w 194"/>
                <a:gd name="T39" fmla="*/ 188 h 199"/>
                <a:gd name="T40" fmla="*/ 117 w 194"/>
                <a:gd name="T41" fmla="*/ 70 h 199"/>
                <a:gd name="T42" fmla="*/ 108 w 194"/>
                <a:gd name="T43" fmla="*/ 69 h 199"/>
                <a:gd name="T44" fmla="*/ 74 w 194"/>
                <a:gd name="T45" fmla="*/ 110 h 199"/>
                <a:gd name="T46" fmla="*/ 88 w 194"/>
                <a:gd name="T47" fmla="*/ 127 h 199"/>
                <a:gd name="T48" fmla="*/ 113 w 194"/>
                <a:gd name="T49" fmla="*/ 97 h 199"/>
                <a:gd name="T50" fmla="*/ 117 w 194"/>
                <a:gd name="T51" fmla="*/ 7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4" h="199">
                  <a:moveTo>
                    <a:pt x="142" y="188"/>
                  </a:moveTo>
                  <a:cubicBezTo>
                    <a:pt x="125" y="196"/>
                    <a:pt x="110" y="199"/>
                    <a:pt x="90" y="199"/>
                  </a:cubicBezTo>
                  <a:cubicBezTo>
                    <a:pt x="42" y="199"/>
                    <a:pt x="0" y="165"/>
                    <a:pt x="0" y="109"/>
                  </a:cubicBezTo>
                  <a:cubicBezTo>
                    <a:pt x="0" y="50"/>
                    <a:pt x="43" y="0"/>
                    <a:pt x="107" y="0"/>
                  </a:cubicBezTo>
                  <a:cubicBezTo>
                    <a:pt x="158" y="0"/>
                    <a:pt x="194" y="34"/>
                    <a:pt x="194" y="82"/>
                  </a:cubicBezTo>
                  <a:cubicBezTo>
                    <a:pt x="194" y="124"/>
                    <a:pt x="171" y="151"/>
                    <a:pt x="140" y="151"/>
                  </a:cubicBezTo>
                  <a:cubicBezTo>
                    <a:pt x="126" y="151"/>
                    <a:pt x="117" y="143"/>
                    <a:pt x="115" y="129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05" y="143"/>
                    <a:pt x="93" y="151"/>
                    <a:pt x="77" y="151"/>
                  </a:cubicBezTo>
                  <a:cubicBezTo>
                    <a:pt x="59" y="151"/>
                    <a:pt x="45" y="137"/>
                    <a:pt x="45" y="113"/>
                  </a:cubicBezTo>
                  <a:cubicBezTo>
                    <a:pt x="45" y="78"/>
                    <a:pt x="71" y="46"/>
                    <a:pt x="113" y="46"/>
                  </a:cubicBezTo>
                  <a:cubicBezTo>
                    <a:pt x="125" y="46"/>
                    <a:pt x="139" y="50"/>
                    <a:pt x="147" y="53"/>
                  </a:cubicBezTo>
                  <a:cubicBezTo>
                    <a:pt x="138" y="107"/>
                    <a:pt x="138" y="107"/>
                    <a:pt x="138" y="107"/>
                  </a:cubicBezTo>
                  <a:cubicBezTo>
                    <a:pt x="135" y="123"/>
                    <a:pt x="137" y="131"/>
                    <a:pt x="145" y="131"/>
                  </a:cubicBezTo>
                  <a:cubicBezTo>
                    <a:pt x="157" y="132"/>
                    <a:pt x="173" y="116"/>
                    <a:pt x="173" y="83"/>
                  </a:cubicBezTo>
                  <a:cubicBezTo>
                    <a:pt x="173" y="46"/>
                    <a:pt x="149" y="17"/>
                    <a:pt x="105" y="17"/>
                  </a:cubicBezTo>
                  <a:cubicBezTo>
                    <a:pt x="60" y="17"/>
                    <a:pt x="22" y="51"/>
                    <a:pt x="22" y="106"/>
                  </a:cubicBezTo>
                  <a:cubicBezTo>
                    <a:pt x="22" y="154"/>
                    <a:pt x="53" y="181"/>
                    <a:pt x="95" y="181"/>
                  </a:cubicBezTo>
                  <a:cubicBezTo>
                    <a:pt x="110" y="181"/>
                    <a:pt x="126" y="178"/>
                    <a:pt x="137" y="172"/>
                  </a:cubicBezTo>
                  <a:lnTo>
                    <a:pt x="142" y="188"/>
                  </a:lnTo>
                  <a:close/>
                  <a:moveTo>
                    <a:pt x="117" y="70"/>
                  </a:moveTo>
                  <a:cubicBezTo>
                    <a:pt x="115" y="70"/>
                    <a:pt x="111" y="69"/>
                    <a:pt x="108" y="69"/>
                  </a:cubicBezTo>
                  <a:cubicBezTo>
                    <a:pt x="89" y="69"/>
                    <a:pt x="74" y="88"/>
                    <a:pt x="74" y="110"/>
                  </a:cubicBezTo>
                  <a:cubicBezTo>
                    <a:pt x="74" y="121"/>
                    <a:pt x="79" y="127"/>
                    <a:pt x="88" y="127"/>
                  </a:cubicBezTo>
                  <a:cubicBezTo>
                    <a:pt x="99" y="127"/>
                    <a:pt x="110" y="114"/>
                    <a:pt x="113" y="97"/>
                  </a:cubicBezTo>
                  <a:lnTo>
                    <a:pt x="117" y="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8" name="Freeform 38"/>
            <p:cNvSpPr/>
            <p:nvPr/>
          </p:nvSpPr>
          <p:spPr bwMode="auto">
            <a:xfrm>
              <a:off x="4826223" y="4782627"/>
              <a:ext cx="443571" cy="430129"/>
            </a:xfrm>
            <a:custGeom>
              <a:avLst/>
              <a:gdLst>
                <a:gd name="T0" fmla="*/ 11 w 209"/>
                <a:gd name="T1" fmla="*/ 203 h 203"/>
                <a:gd name="T2" fmla="*/ 26 w 209"/>
                <a:gd name="T3" fmla="*/ 167 h 203"/>
                <a:gd name="T4" fmla="*/ 79 w 209"/>
                <a:gd name="T5" fmla="*/ 120 h 203"/>
                <a:gd name="T6" fmla="*/ 52 w 209"/>
                <a:gd name="T7" fmla="*/ 64 h 203"/>
                <a:gd name="T8" fmla="*/ 106 w 209"/>
                <a:gd name="T9" fmla="*/ 0 h 203"/>
                <a:gd name="T10" fmla="*/ 159 w 209"/>
                <a:gd name="T11" fmla="*/ 69 h 203"/>
                <a:gd name="T12" fmla="*/ 133 w 209"/>
                <a:gd name="T13" fmla="*/ 121 h 203"/>
                <a:gd name="T14" fmla="*/ 190 w 209"/>
                <a:gd name="T15" fmla="*/ 164 h 203"/>
                <a:gd name="T16" fmla="*/ 209 w 209"/>
                <a:gd name="T17" fmla="*/ 203 h 203"/>
                <a:gd name="T18" fmla="*/ 11 w 209"/>
                <a:gd name="T19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9" h="203">
                  <a:moveTo>
                    <a:pt x="11" y="203"/>
                  </a:moveTo>
                  <a:cubicBezTo>
                    <a:pt x="11" y="203"/>
                    <a:pt x="0" y="175"/>
                    <a:pt x="26" y="167"/>
                  </a:cubicBezTo>
                  <a:cubicBezTo>
                    <a:pt x="52" y="159"/>
                    <a:pt x="79" y="150"/>
                    <a:pt x="79" y="120"/>
                  </a:cubicBezTo>
                  <a:cubicBezTo>
                    <a:pt x="79" y="120"/>
                    <a:pt x="52" y="108"/>
                    <a:pt x="52" y="64"/>
                  </a:cubicBezTo>
                  <a:cubicBezTo>
                    <a:pt x="52" y="24"/>
                    <a:pt x="73" y="0"/>
                    <a:pt x="106" y="0"/>
                  </a:cubicBezTo>
                  <a:cubicBezTo>
                    <a:pt x="140" y="0"/>
                    <a:pt x="159" y="26"/>
                    <a:pt x="159" y="69"/>
                  </a:cubicBezTo>
                  <a:cubicBezTo>
                    <a:pt x="159" y="69"/>
                    <a:pt x="152" y="111"/>
                    <a:pt x="133" y="121"/>
                  </a:cubicBezTo>
                  <a:cubicBezTo>
                    <a:pt x="134" y="129"/>
                    <a:pt x="130" y="155"/>
                    <a:pt x="190" y="164"/>
                  </a:cubicBezTo>
                  <a:cubicBezTo>
                    <a:pt x="208" y="166"/>
                    <a:pt x="209" y="184"/>
                    <a:pt x="209" y="203"/>
                  </a:cubicBezTo>
                  <a:lnTo>
                    <a:pt x="11" y="2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9" name="Freeform 39"/>
            <p:cNvSpPr/>
            <p:nvPr/>
          </p:nvSpPr>
          <p:spPr bwMode="auto">
            <a:xfrm>
              <a:off x="5216924" y="4841769"/>
              <a:ext cx="285857" cy="369194"/>
            </a:xfrm>
            <a:custGeom>
              <a:avLst/>
              <a:gdLst>
                <a:gd name="T0" fmla="*/ 40 w 135"/>
                <a:gd name="T1" fmla="*/ 174 h 174"/>
                <a:gd name="T2" fmla="*/ 135 w 135"/>
                <a:gd name="T3" fmla="*/ 174 h 174"/>
                <a:gd name="T4" fmla="*/ 118 w 135"/>
                <a:gd name="T5" fmla="*/ 141 h 174"/>
                <a:gd name="T6" fmla="*/ 70 w 135"/>
                <a:gd name="T7" fmla="*/ 104 h 174"/>
                <a:gd name="T8" fmla="*/ 92 w 135"/>
                <a:gd name="T9" fmla="*/ 59 h 174"/>
                <a:gd name="T10" fmla="*/ 47 w 135"/>
                <a:gd name="T11" fmla="*/ 0 h 174"/>
                <a:gd name="T12" fmla="*/ 0 w 135"/>
                <a:gd name="T13" fmla="*/ 54 h 174"/>
                <a:gd name="T14" fmla="*/ 23 w 135"/>
                <a:gd name="T15" fmla="*/ 103 h 174"/>
                <a:gd name="T16" fmla="*/ 13 w 135"/>
                <a:gd name="T17" fmla="*/ 124 h 174"/>
                <a:gd name="T18" fmla="*/ 38 w 135"/>
                <a:gd name="T19" fmla="*/ 145 h 174"/>
                <a:gd name="T20" fmla="*/ 40 w 135"/>
                <a:gd name="T21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5" h="174">
                  <a:moveTo>
                    <a:pt x="40" y="174"/>
                  </a:moveTo>
                  <a:cubicBezTo>
                    <a:pt x="135" y="174"/>
                    <a:pt x="135" y="174"/>
                    <a:pt x="135" y="174"/>
                  </a:cubicBezTo>
                  <a:cubicBezTo>
                    <a:pt x="135" y="158"/>
                    <a:pt x="134" y="142"/>
                    <a:pt x="118" y="141"/>
                  </a:cubicBezTo>
                  <a:cubicBezTo>
                    <a:pt x="67" y="133"/>
                    <a:pt x="71" y="110"/>
                    <a:pt x="70" y="104"/>
                  </a:cubicBezTo>
                  <a:cubicBezTo>
                    <a:pt x="86" y="95"/>
                    <a:pt x="92" y="59"/>
                    <a:pt x="92" y="59"/>
                  </a:cubicBezTo>
                  <a:cubicBezTo>
                    <a:pt x="92" y="22"/>
                    <a:pt x="76" y="0"/>
                    <a:pt x="47" y="0"/>
                  </a:cubicBezTo>
                  <a:cubicBezTo>
                    <a:pt x="18" y="0"/>
                    <a:pt x="0" y="20"/>
                    <a:pt x="0" y="54"/>
                  </a:cubicBezTo>
                  <a:cubicBezTo>
                    <a:pt x="0" y="93"/>
                    <a:pt x="23" y="103"/>
                    <a:pt x="23" y="103"/>
                  </a:cubicBezTo>
                  <a:cubicBezTo>
                    <a:pt x="23" y="114"/>
                    <a:pt x="18" y="121"/>
                    <a:pt x="13" y="124"/>
                  </a:cubicBezTo>
                  <a:cubicBezTo>
                    <a:pt x="13" y="124"/>
                    <a:pt x="33" y="129"/>
                    <a:pt x="38" y="145"/>
                  </a:cubicBezTo>
                  <a:cubicBezTo>
                    <a:pt x="41" y="158"/>
                    <a:pt x="40" y="174"/>
                    <a:pt x="40" y="1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0" name="Freeform 40"/>
            <p:cNvSpPr/>
            <p:nvPr/>
          </p:nvSpPr>
          <p:spPr bwMode="auto">
            <a:xfrm>
              <a:off x="1507060" y="3922368"/>
              <a:ext cx="534077" cy="381740"/>
            </a:xfrm>
            <a:custGeom>
              <a:avLst/>
              <a:gdLst>
                <a:gd name="T0" fmla="*/ 252 w 252"/>
                <a:gd name="T1" fmla="*/ 12 h 180"/>
                <a:gd name="T2" fmla="*/ 244 w 252"/>
                <a:gd name="T3" fmla="*/ 0 h 180"/>
                <a:gd name="T4" fmla="*/ 92 w 252"/>
                <a:gd name="T5" fmla="*/ 9 h 180"/>
                <a:gd name="T6" fmla="*/ 62 w 252"/>
                <a:gd name="T7" fmla="*/ 128 h 180"/>
                <a:gd name="T8" fmla="*/ 47 w 252"/>
                <a:gd name="T9" fmla="*/ 122 h 180"/>
                <a:gd name="T10" fmla="*/ 4 w 252"/>
                <a:gd name="T11" fmla="*/ 139 h 180"/>
                <a:gd name="T12" fmla="*/ 34 w 252"/>
                <a:gd name="T13" fmla="*/ 175 h 180"/>
                <a:gd name="T14" fmla="*/ 77 w 252"/>
                <a:gd name="T15" fmla="*/ 158 h 180"/>
                <a:gd name="T16" fmla="*/ 78 w 252"/>
                <a:gd name="T17" fmla="*/ 153 h 180"/>
                <a:gd name="T18" fmla="*/ 103 w 252"/>
                <a:gd name="T19" fmla="*/ 55 h 180"/>
                <a:gd name="T20" fmla="*/ 210 w 252"/>
                <a:gd name="T21" fmla="*/ 48 h 180"/>
                <a:gd name="T22" fmla="*/ 190 w 252"/>
                <a:gd name="T23" fmla="*/ 123 h 180"/>
                <a:gd name="T24" fmla="*/ 176 w 252"/>
                <a:gd name="T25" fmla="*/ 116 h 180"/>
                <a:gd name="T26" fmla="*/ 132 w 252"/>
                <a:gd name="T27" fmla="*/ 133 h 180"/>
                <a:gd name="T28" fmla="*/ 162 w 252"/>
                <a:gd name="T29" fmla="*/ 169 h 180"/>
                <a:gd name="T30" fmla="*/ 205 w 252"/>
                <a:gd name="T31" fmla="*/ 152 h 180"/>
                <a:gd name="T32" fmla="*/ 206 w 252"/>
                <a:gd name="T33" fmla="*/ 146 h 180"/>
                <a:gd name="T34" fmla="*/ 207 w 252"/>
                <a:gd name="T35" fmla="*/ 146 h 180"/>
                <a:gd name="T36" fmla="*/ 252 w 252"/>
                <a:gd name="T37" fmla="*/ 1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180">
                  <a:moveTo>
                    <a:pt x="252" y="12"/>
                  </a:moveTo>
                  <a:cubicBezTo>
                    <a:pt x="244" y="0"/>
                    <a:pt x="244" y="0"/>
                    <a:pt x="244" y="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62" y="128"/>
                    <a:pt x="62" y="128"/>
                    <a:pt x="62" y="128"/>
                  </a:cubicBezTo>
                  <a:cubicBezTo>
                    <a:pt x="57" y="126"/>
                    <a:pt x="53" y="123"/>
                    <a:pt x="47" y="122"/>
                  </a:cubicBezTo>
                  <a:cubicBezTo>
                    <a:pt x="27" y="117"/>
                    <a:pt x="8" y="124"/>
                    <a:pt x="4" y="139"/>
                  </a:cubicBezTo>
                  <a:cubicBezTo>
                    <a:pt x="0" y="153"/>
                    <a:pt x="14" y="169"/>
                    <a:pt x="34" y="175"/>
                  </a:cubicBezTo>
                  <a:cubicBezTo>
                    <a:pt x="54" y="180"/>
                    <a:pt x="73" y="172"/>
                    <a:pt x="77" y="158"/>
                  </a:cubicBezTo>
                  <a:cubicBezTo>
                    <a:pt x="78" y="156"/>
                    <a:pt x="78" y="155"/>
                    <a:pt x="78" y="153"/>
                  </a:cubicBezTo>
                  <a:cubicBezTo>
                    <a:pt x="103" y="55"/>
                    <a:pt x="103" y="55"/>
                    <a:pt x="103" y="55"/>
                  </a:cubicBezTo>
                  <a:cubicBezTo>
                    <a:pt x="210" y="48"/>
                    <a:pt x="210" y="48"/>
                    <a:pt x="210" y="48"/>
                  </a:cubicBezTo>
                  <a:cubicBezTo>
                    <a:pt x="190" y="123"/>
                    <a:pt x="190" y="123"/>
                    <a:pt x="190" y="123"/>
                  </a:cubicBezTo>
                  <a:cubicBezTo>
                    <a:pt x="186" y="120"/>
                    <a:pt x="181" y="118"/>
                    <a:pt x="176" y="116"/>
                  </a:cubicBezTo>
                  <a:cubicBezTo>
                    <a:pt x="155" y="111"/>
                    <a:pt x="136" y="118"/>
                    <a:pt x="132" y="133"/>
                  </a:cubicBezTo>
                  <a:cubicBezTo>
                    <a:pt x="129" y="147"/>
                    <a:pt x="142" y="163"/>
                    <a:pt x="162" y="169"/>
                  </a:cubicBezTo>
                  <a:cubicBezTo>
                    <a:pt x="182" y="174"/>
                    <a:pt x="202" y="166"/>
                    <a:pt x="205" y="152"/>
                  </a:cubicBezTo>
                  <a:cubicBezTo>
                    <a:pt x="206" y="150"/>
                    <a:pt x="206" y="148"/>
                    <a:pt x="206" y="146"/>
                  </a:cubicBezTo>
                  <a:cubicBezTo>
                    <a:pt x="207" y="146"/>
                    <a:pt x="207" y="146"/>
                    <a:pt x="207" y="146"/>
                  </a:cubicBezTo>
                  <a:lnTo>
                    <a:pt x="252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1" name="Freeform 41"/>
            <p:cNvSpPr/>
            <p:nvPr/>
          </p:nvSpPr>
          <p:spPr bwMode="auto">
            <a:xfrm>
              <a:off x="2132540" y="4865069"/>
              <a:ext cx="521531" cy="471350"/>
            </a:xfrm>
            <a:custGeom>
              <a:avLst/>
              <a:gdLst>
                <a:gd name="T0" fmla="*/ 242 w 246"/>
                <a:gd name="T1" fmla="*/ 65 h 222"/>
                <a:gd name="T2" fmla="*/ 181 w 246"/>
                <a:gd name="T3" fmla="*/ 1 h 222"/>
                <a:gd name="T4" fmla="*/ 122 w 246"/>
                <a:gd name="T5" fmla="*/ 37 h 222"/>
                <a:gd name="T6" fmla="*/ 62 w 246"/>
                <a:gd name="T7" fmla="*/ 3 h 222"/>
                <a:gd name="T8" fmla="*/ 3 w 246"/>
                <a:gd name="T9" fmla="*/ 68 h 222"/>
                <a:gd name="T10" fmla="*/ 48 w 246"/>
                <a:gd name="T11" fmla="*/ 155 h 222"/>
                <a:gd name="T12" fmla="*/ 124 w 246"/>
                <a:gd name="T13" fmla="*/ 222 h 222"/>
                <a:gd name="T14" fmla="*/ 124 w 246"/>
                <a:gd name="T15" fmla="*/ 222 h 222"/>
                <a:gd name="T16" fmla="*/ 124 w 246"/>
                <a:gd name="T17" fmla="*/ 222 h 222"/>
                <a:gd name="T18" fmla="*/ 124 w 246"/>
                <a:gd name="T19" fmla="*/ 222 h 222"/>
                <a:gd name="T20" fmla="*/ 124 w 246"/>
                <a:gd name="T21" fmla="*/ 222 h 222"/>
                <a:gd name="T22" fmla="*/ 199 w 246"/>
                <a:gd name="T23" fmla="*/ 154 h 222"/>
                <a:gd name="T24" fmla="*/ 242 w 246"/>
                <a:gd name="T25" fmla="*/ 65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6" h="222">
                  <a:moveTo>
                    <a:pt x="242" y="65"/>
                  </a:moveTo>
                  <a:cubicBezTo>
                    <a:pt x="238" y="0"/>
                    <a:pt x="181" y="1"/>
                    <a:pt x="181" y="1"/>
                  </a:cubicBezTo>
                  <a:cubicBezTo>
                    <a:pt x="143" y="0"/>
                    <a:pt x="123" y="36"/>
                    <a:pt x="122" y="37"/>
                  </a:cubicBezTo>
                  <a:cubicBezTo>
                    <a:pt x="121" y="36"/>
                    <a:pt x="100" y="1"/>
                    <a:pt x="62" y="3"/>
                  </a:cubicBezTo>
                  <a:cubicBezTo>
                    <a:pt x="62" y="3"/>
                    <a:pt x="5" y="3"/>
                    <a:pt x="3" y="68"/>
                  </a:cubicBezTo>
                  <a:cubicBezTo>
                    <a:pt x="3" y="68"/>
                    <a:pt x="0" y="111"/>
                    <a:pt x="48" y="155"/>
                  </a:cubicBezTo>
                  <a:cubicBezTo>
                    <a:pt x="124" y="222"/>
                    <a:pt x="124" y="222"/>
                    <a:pt x="124" y="222"/>
                  </a:cubicBezTo>
                  <a:cubicBezTo>
                    <a:pt x="124" y="222"/>
                    <a:pt x="124" y="222"/>
                    <a:pt x="124" y="222"/>
                  </a:cubicBezTo>
                  <a:cubicBezTo>
                    <a:pt x="124" y="222"/>
                    <a:pt x="124" y="222"/>
                    <a:pt x="124" y="222"/>
                  </a:cubicBezTo>
                  <a:cubicBezTo>
                    <a:pt x="124" y="222"/>
                    <a:pt x="124" y="222"/>
                    <a:pt x="124" y="222"/>
                  </a:cubicBezTo>
                  <a:cubicBezTo>
                    <a:pt x="124" y="222"/>
                    <a:pt x="124" y="222"/>
                    <a:pt x="124" y="222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246" y="108"/>
                    <a:pt x="242" y="65"/>
                    <a:pt x="242" y="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2" name="Freeform 42"/>
            <p:cNvSpPr>
              <a:spLocks noEditPoints="1"/>
            </p:cNvSpPr>
            <p:nvPr/>
          </p:nvSpPr>
          <p:spPr bwMode="auto">
            <a:xfrm>
              <a:off x="1910306" y="2938448"/>
              <a:ext cx="694479" cy="577090"/>
            </a:xfrm>
            <a:custGeom>
              <a:avLst/>
              <a:gdLst>
                <a:gd name="T0" fmla="*/ 328 w 328"/>
                <a:gd name="T1" fmla="*/ 39 h 272"/>
                <a:gd name="T2" fmla="*/ 163 w 328"/>
                <a:gd name="T3" fmla="*/ 0 h 272"/>
                <a:gd name="T4" fmla="*/ 0 w 328"/>
                <a:gd name="T5" fmla="*/ 46 h 272"/>
                <a:gd name="T6" fmla="*/ 2 w 328"/>
                <a:gd name="T7" fmla="*/ 56 h 272"/>
                <a:gd name="T8" fmla="*/ 67 w 328"/>
                <a:gd name="T9" fmla="*/ 72 h 272"/>
                <a:gd name="T10" fmla="*/ 69 w 328"/>
                <a:gd name="T11" fmla="*/ 152 h 272"/>
                <a:gd name="T12" fmla="*/ 164 w 328"/>
                <a:gd name="T13" fmla="*/ 197 h 272"/>
                <a:gd name="T14" fmla="*/ 264 w 328"/>
                <a:gd name="T15" fmla="*/ 148 h 272"/>
                <a:gd name="T16" fmla="*/ 263 w 328"/>
                <a:gd name="T17" fmla="*/ 69 h 272"/>
                <a:gd name="T18" fmla="*/ 267 w 328"/>
                <a:gd name="T19" fmla="*/ 67 h 272"/>
                <a:gd name="T20" fmla="*/ 274 w 328"/>
                <a:gd name="T21" fmla="*/ 131 h 272"/>
                <a:gd name="T22" fmla="*/ 273 w 328"/>
                <a:gd name="T23" fmla="*/ 201 h 272"/>
                <a:gd name="T24" fmla="*/ 262 w 328"/>
                <a:gd name="T25" fmla="*/ 214 h 272"/>
                <a:gd name="T26" fmla="*/ 272 w 328"/>
                <a:gd name="T27" fmla="*/ 226 h 272"/>
                <a:gd name="T28" fmla="*/ 257 w 328"/>
                <a:gd name="T29" fmla="*/ 270 h 272"/>
                <a:gd name="T30" fmla="*/ 262 w 328"/>
                <a:gd name="T31" fmla="*/ 271 h 272"/>
                <a:gd name="T32" fmla="*/ 268 w 328"/>
                <a:gd name="T33" fmla="*/ 254 h 272"/>
                <a:gd name="T34" fmla="*/ 265 w 328"/>
                <a:gd name="T35" fmla="*/ 271 h 272"/>
                <a:gd name="T36" fmla="*/ 269 w 328"/>
                <a:gd name="T37" fmla="*/ 272 h 272"/>
                <a:gd name="T38" fmla="*/ 272 w 328"/>
                <a:gd name="T39" fmla="*/ 259 h 272"/>
                <a:gd name="T40" fmla="*/ 273 w 328"/>
                <a:gd name="T41" fmla="*/ 271 h 272"/>
                <a:gd name="T42" fmla="*/ 277 w 328"/>
                <a:gd name="T43" fmla="*/ 272 h 272"/>
                <a:gd name="T44" fmla="*/ 277 w 328"/>
                <a:gd name="T45" fmla="*/ 259 h 272"/>
                <a:gd name="T46" fmla="*/ 279 w 328"/>
                <a:gd name="T47" fmla="*/ 272 h 272"/>
                <a:gd name="T48" fmla="*/ 283 w 328"/>
                <a:gd name="T49" fmla="*/ 272 h 272"/>
                <a:gd name="T50" fmla="*/ 281 w 328"/>
                <a:gd name="T51" fmla="*/ 256 h 272"/>
                <a:gd name="T52" fmla="*/ 286 w 328"/>
                <a:gd name="T53" fmla="*/ 270 h 272"/>
                <a:gd name="T54" fmla="*/ 290 w 328"/>
                <a:gd name="T55" fmla="*/ 270 h 272"/>
                <a:gd name="T56" fmla="*/ 279 w 328"/>
                <a:gd name="T57" fmla="*/ 225 h 272"/>
                <a:gd name="T58" fmla="*/ 287 w 328"/>
                <a:gd name="T59" fmla="*/ 213 h 272"/>
                <a:gd name="T60" fmla="*/ 278 w 328"/>
                <a:gd name="T61" fmla="*/ 201 h 272"/>
                <a:gd name="T62" fmla="*/ 280 w 328"/>
                <a:gd name="T63" fmla="*/ 132 h 272"/>
                <a:gd name="T64" fmla="*/ 272 w 328"/>
                <a:gd name="T65" fmla="*/ 66 h 272"/>
                <a:gd name="T66" fmla="*/ 328 w 328"/>
                <a:gd name="T67" fmla="*/ 51 h 272"/>
                <a:gd name="T68" fmla="*/ 328 w 328"/>
                <a:gd name="T69" fmla="*/ 39 h 272"/>
                <a:gd name="T70" fmla="*/ 163 w 328"/>
                <a:gd name="T71" fmla="*/ 57 h 272"/>
                <a:gd name="T72" fmla="*/ 66 w 328"/>
                <a:gd name="T73" fmla="*/ 42 h 272"/>
                <a:gd name="T74" fmla="*/ 162 w 328"/>
                <a:gd name="T75" fmla="*/ 23 h 272"/>
                <a:gd name="T76" fmla="*/ 258 w 328"/>
                <a:gd name="T77" fmla="*/ 38 h 272"/>
                <a:gd name="T78" fmla="*/ 163 w 328"/>
                <a:gd name="T79" fmla="*/ 57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8" h="272">
                  <a:moveTo>
                    <a:pt x="328" y="39"/>
                  </a:moveTo>
                  <a:cubicBezTo>
                    <a:pt x="163" y="0"/>
                    <a:pt x="163" y="0"/>
                    <a:pt x="163" y="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67" y="72"/>
                    <a:pt x="67" y="72"/>
                    <a:pt x="67" y="72"/>
                  </a:cubicBezTo>
                  <a:cubicBezTo>
                    <a:pt x="69" y="152"/>
                    <a:pt x="69" y="152"/>
                    <a:pt x="69" y="152"/>
                  </a:cubicBezTo>
                  <a:cubicBezTo>
                    <a:pt x="84" y="197"/>
                    <a:pt x="164" y="197"/>
                    <a:pt x="164" y="197"/>
                  </a:cubicBezTo>
                  <a:cubicBezTo>
                    <a:pt x="257" y="194"/>
                    <a:pt x="264" y="148"/>
                    <a:pt x="264" y="148"/>
                  </a:cubicBezTo>
                  <a:cubicBezTo>
                    <a:pt x="263" y="69"/>
                    <a:pt x="263" y="69"/>
                    <a:pt x="263" y="69"/>
                  </a:cubicBezTo>
                  <a:cubicBezTo>
                    <a:pt x="267" y="67"/>
                    <a:pt x="267" y="67"/>
                    <a:pt x="267" y="67"/>
                  </a:cubicBezTo>
                  <a:cubicBezTo>
                    <a:pt x="271" y="78"/>
                    <a:pt x="276" y="97"/>
                    <a:pt x="274" y="131"/>
                  </a:cubicBezTo>
                  <a:cubicBezTo>
                    <a:pt x="272" y="179"/>
                    <a:pt x="272" y="194"/>
                    <a:pt x="273" y="201"/>
                  </a:cubicBezTo>
                  <a:cubicBezTo>
                    <a:pt x="267" y="202"/>
                    <a:pt x="262" y="208"/>
                    <a:pt x="262" y="214"/>
                  </a:cubicBezTo>
                  <a:cubicBezTo>
                    <a:pt x="263" y="220"/>
                    <a:pt x="267" y="224"/>
                    <a:pt x="272" y="226"/>
                  </a:cubicBezTo>
                  <a:cubicBezTo>
                    <a:pt x="271" y="231"/>
                    <a:pt x="266" y="249"/>
                    <a:pt x="257" y="270"/>
                  </a:cubicBezTo>
                  <a:cubicBezTo>
                    <a:pt x="262" y="271"/>
                    <a:pt x="262" y="271"/>
                    <a:pt x="262" y="271"/>
                  </a:cubicBezTo>
                  <a:cubicBezTo>
                    <a:pt x="262" y="271"/>
                    <a:pt x="267" y="258"/>
                    <a:pt x="268" y="254"/>
                  </a:cubicBezTo>
                  <a:cubicBezTo>
                    <a:pt x="268" y="257"/>
                    <a:pt x="265" y="270"/>
                    <a:pt x="265" y="271"/>
                  </a:cubicBezTo>
                  <a:cubicBezTo>
                    <a:pt x="269" y="272"/>
                    <a:pt x="269" y="272"/>
                    <a:pt x="269" y="272"/>
                  </a:cubicBezTo>
                  <a:cubicBezTo>
                    <a:pt x="269" y="272"/>
                    <a:pt x="272" y="261"/>
                    <a:pt x="272" y="259"/>
                  </a:cubicBezTo>
                  <a:cubicBezTo>
                    <a:pt x="272" y="259"/>
                    <a:pt x="272" y="271"/>
                    <a:pt x="273" y="271"/>
                  </a:cubicBezTo>
                  <a:cubicBezTo>
                    <a:pt x="277" y="272"/>
                    <a:pt x="277" y="272"/>
                    <a:pt x="277" y="272"/>
                  </a:cubicBezTo>
                  <a:cubicBezTo>
                    <a:pt x="277" y="272"/>
                    <a:pt x="276" y="261"/>
                    <a:pt x="277" y="259"/>
                  </a:cubicBezTo>
                  <a:cubicBezTo>
                    <a:pt x="277" y="259"/>
                    <a:pt x="279" y="266"/>
                    <a:pt x="279" y="272"/>
                  </a:cubicBezTo>
                  <a:cubicBezTo>
                    <a:pt x="283" y="272"/>
                    <a:pt x="283" y="272"/>
                    <a:pt x="283" y="272"/>
                  </a:cubicBezTo>
                  <a:cubicBezTo>
                    <a:pt x="283" y="272"/>
                    <a:pt x="282" y="259"/>
                    <a:pt x="281" y="256"/>
                  </a:cubicBezTo>
                  <a:cubicBezTo>
                    <a:pt x="281" y="256"/>
                    <a:pt x="285" y="264"/>
                    <a:pt x="286" y="270"/>
                  </a:cubicBezTo>
                  <a:cubicBezTo>
                    <a:pt x="290" y="270"/>
                    <a:pt x="290" y="270"/>
                    <a:pt x="290" y="270"/>
                  </a:cubicBezTo>
                  <a:cubicBezTo>
                    <a:pt x="290" y="270"/>
                    <a:pt x="282" y="234"/>
                    <a:pt x="279" y="225"/>
                  </a:cubicBezTo>
                  <a:cubicBezTo>
                    <a:pt x="284" y="224"/>
                    <a:pt x="288" y="219"/>
                    <a:pt x="287" y="213"/>
                  </a:cubicBezTo>
                  <a:cubicBezTo>
                    <a:pt x="287" y="208"/>
                    <a:pt x="283" y="203"/>
                    <a:pt x="278" y="201"/>
                  </a:cubicBezTo>
                  <a:cubicBezTo>
                    <a:pt x="277" y="194"/>
                    <a:pt x="278" y="181"/>
                    <a:pt x="280" y="132"/>
                  </a:cubicBezTo>
                  <a:cubicBezTo>
                    <a:pt x="281" y="103"/>
                    <a:pt x="278" y="81"/>
                    <a:pt x="272" y="66"/>
                  </a:cubicBezTo>
                  <a:cubicBezTo>
                    <a:pt x="328" y="51"/>
                    <a:pt x="328" y="51"/>
                    <a:pt x="328" y="51"/>
                  </a:cubicBezTo>
                  <a:lnTo>
                    <a:pt x="328" y="39"/>
                  </a:lnTo>
                  <a:close/>
                  <a:moveTo>
                    <a:pt x="163" y="57"/>
                  </a:moveTo>
                  <a:cubicBezTo>
                    <a:pt x="110" y="59"/>
                    <a:pt x="66" y="52"/>
                    <a:pt x="66" y="42"/>
                  </a:cubicBezTo>
                  <a:cubicBezTo>
                    <a:pt x="66" y="33"/>
                    <a:pt x="109" y="24"/>
                    <a:pt x="162" y="23"/>
                  </a:cubicBezTo>
                  <a:cubicBezTo>
                    <a:pt x="215" y="22"/>
                    <a:pt x="258" y="29"/>
                    <a:pt x="258" y="38"/>
                  </a:cubicBezTo>
                  <a:cubicBezTo>
                    <a:pt x="258" y="48"/>
                    <a:pt x="216" y="56"/>
                    <a:pt x="163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3" name="Freeform 43"/>
            <p:cNvSpPr>
              <a:spLocks noEditPoints="1"/>
            </p:cNvSpPr>
            <p:nvPr/>
          </p:nvSpPr>
          <p:spPr bwMode="auto">
            <a:xfrm>
              <a:off x="1269594" y="3178604"/>
              <a:ext cx="347688" cy="355753"/>
            </a:xfrm>
            <a:custGeom>
              <a:avLst/>
              <a:gdLst>
                <a:gd name="T0" fmla="*/ 81 w 164"/>
                <a:gd name="T1" fmla="*/ 73 h 168"/>
                <a:gd name="T2" fmla="*/ 128 w 164"/>
                <a:gd name="T3" fmla="*/ 55 h 168"/>
                <a:gd name="T4" fmla="*/ 151 w 164"/>
                <a:gd name="T5" fmla="*/ 65 h 168"/>
                <a:gd name="T6" fmla="*/ 152 w 164"/>
                <a:gd name="T7" fmla="*/ 66 h 168"/>
                <a:gd name="T8" fmla="*/ 161 w 164"/>
                <a:gd name="T9" fmla="*/ 99 h 168"/>
                <a:gd name="T10" fmla="*/ 144 w 164"/>
                <a:gd name="T11" fmla="*/ 134 h 168"/>
                <a:gd name="T12" fmla="*/ 155 w 164"/>
                <a:gd name="T13" fmla="*/ 145 h 168"/>
                <a:gd name="T14" fmla="*/ 154 w 164"/>
                <a:gd name="T15" fmla="*/ 156 h 168"/>
                <a:gd name="T16" fmla="*/ 144 w 164"/>
                <a:gd name="T17" fmla="*/ 157 h 168"/>
                <a:gd name="T18" fmla="*/ 132 w 164"/>
                <a:gd name="T19" fmla="*/ 146 h 168"/>
                <a:gd name="T20" fmla="*/ 93 w 164"/>
                <a:gd name="T21" fmla="*/ 166 h 168"/>
                <a:gd name="T22" fmla="*/ 62 w 164"/>
                <a:gd name="T23" fmla="*/ 160 h 168"/>
                <a:gd name="T24" fmla="*/ 64 w 164"/>
                <a:gd name="T25" fmla="*/ 143 h 168"/>
                <a:gd name="T26" fmla="*/ 79 w 164"/>
                <a:gd name="T27" fmla="*/ 141 h 168"/>
                <a:gd name="T28" fmla="*/ 119 w 164"/>
                <a:gd name="T29" fmla="*/ 134 h 168"/>
                <a:gd name="T30" fmla="*/ 82 w 164"/>
                <a:gd name="T31" fmla="*/ 97 h 168"/>
                <a:gd name="T32" fmla="*/ 17 w 164"/>
                <a:gd name="T33" fmla="*/ 105 h 168"/>
                <a:gd name="T34" fmla="*/ 23 w 164"/>
                <a:gd name="T35" fmla="*/ 41 h 168"/>
                <a:gd name="T36" fmla="*/ 12 w 164"/>
                <a:gd name="T37" fmla="*/ 30 h 168"/>
                <a:gd name="T38" fmla="*/ 14 w 164"/>
                <a:gd name="T39" fmla="*/ 20 h 168"/>
                <a:gd name="T40" fmla="*/ 24 w 164"/>
                <a:gd name="T41" fmla="*/ 18 h 168"/>
                <a:gd name="T42" fmla="*/ 35 w 164"/>
                <a:gd name="T43" fmla="*/ 29 h 168"/>
                <a:gd name="T44" fmla="*/ 95 w 164"/>
                <a:gd name="T45" fmla="*/ 17 h 168"/>
                <a:gd name="T46" fmla="*/ 93 w 164"/>
                <a:gd name="T47" fmla="*/ 32 h 168"/>
                <a:gd name="T48" fmla="*/ 81 w 164"/>
                <a:gd name="T49" fmla="*/ 35 h 168"/>
                <a:gd name="T50" fmla="*/ 47 w 164"/>
                <a:gd name="T51" fmla="*/ 41 h 168"/>
                <a:gd name="T52" fmla="*/ 81 w 164"/>
                <a:gd name="T53" fmla="*/ 73 h 168"/>
                <a:gd name="T54" fmla="*/ 35 w 164"/>
                <a:gd name="T55" fmla="*/ 53 h 168"/>
                <a:gd name="T56" fmla="*/ 34 w 164"/>
                <a:gd name="T57" fmla="*/ 85 h 168"/>
                <a:gd name="T58" fmla="*/ 66 w 164"/>
                <a:gd name="T59" fmla="*/ 82 h 168"/>
                <a:gd name="T60" fmla="*/ 35 w 164"/>
                <a:gd name="T61" fmla="*/ 53 h 168"/>
                <a:gd name="T62" fmla="*/ 131 w 164"/>
                <a:gd name="T63" fmla="*/ 122 h 168"/>
                <a:gd name="T64" fmla="*/ 134 w 164"/>
                <a:gd name="T65" fmla="*/ 85 h 168"/>
                <a:gd name="T66" fmla="*/ 97 w 164"/>
                <a:gd name="T67" fmla="*/ 89 h 168"/>
                <a:gd name="T68" fmla="*/ 131 w 164"/>
                <a:gd name="T69" fmla="*/ 12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" h="168">
                  <a:moveTo>
                    <a:pt x="81" y="73"/>
                  </a:moveTo>
                  <a:cubicBezTo>
                    <a:pt x="103" y="60"/>
                    <a:pt x="115" y="55"/>
                    <a:pt x="128" y="55"/>
                  </a:cubicBezTo>
                  <a:cubicBezTo>
                    <a:pt x="137" y="56"/>
                    <a:pt x="145" y="59"/>
                    <a:pt x="151" y="65"/>
                  </a:cubicBezTo>
                  <a:cubicBezTo>
                    <a:pt x="152" y="66"/>
                    <a:pt x="152" y="66"/>
                    <a:pt x="152" y="66"/>
                  </a:cubicBezTo>
                  <a:cubicBezTo>
                    <a:pt x="158" y="73"/>
                    <a:pt x="164" y="84"/>
                    <a:pt x="161" y="99"/>
                  </a:cubicBezTo>
                  <a:cubicBezTo>
                    <a:pt x="159" y="115"/>
                    <a:pt x="149" y="127"/>
                    <a:pt x="144" y="134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7" y="147"/>
                    <a:pt x="159" y="150"/>
                    <a:pt x="154" y="156"/>
                  </a:cubicBezTo>
                  <a:cubicBezTo>
                    <a:pt x="149" y="161"/>
                    <a:pt x="145" y="158"/>
                    <a:pt x="144" y="157"/>
                  </a:cubicBezTo>
                  <a:cubicBezTo>
                    <a:pt x="132" y="146"/>
                    <a:pt x="132" y="146"/>
                    <a:pt x="132" y="146"/>
                  </a:cubicBezTo>
                  <a:cubicBezTo>
                    <a:pt x="126" y="152"/>
                    <a:pt x="113" y="164"/>
                    <a:pt x="93" y="166"/>
                  </a:cubicBezTo>
                  <a:cubicBezTo>
                    <a:pt x="80" y="168"/>
                    <a:pt x="67" y="164"/>
                    <a:pt x="62" y="160"/>
                  </a:cubicBezTo>
                  <a:cubicBezTo>
                    <a:pt x="57" y="155"/>
                    <a:pt x="59" y="148"/>
                    <a:pt x="64" y="143"/>
                  </a:cubicBezTo>
                  <a:cubicBezTo>
                    <a:pt x="70" y="137"/>
                    <a:pt x="75" y="139"/>
                    <a:pt x="79" y="141"/>
                  </a:cubicBezTo>
                  <a:cubicBezTo>
                    <a:pt x="87" y="144"/>
                    <a:pt x="102" y="149"/>
                    <a:pt x="119" y="134"/>
                  </a:cubicBezTo>
                  <a:cubicBezTo>
                    <a:pt x="82" y="97"/>
                    <a:pt x="82" y="97"/>
                    <a:pt x="82" y="97"/>
                  </a:cubicBezTo>
                  <a:cubicBezTo>
                    <a:pt x="62" y="109"/>
                    <a:pt x="37" y="124"/>
                    <a:pt x="17" y="105"/>
                  </a:cubicBezTo>
                  <a:cubicBezTo>
                    <a:pt x="0" y="88"/>
                    <a:pt x="4" y="63"/>
                    <a:pt x="23" y="41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1" y="28"/>
                    <a:pt x="8" y="25"/>
                    <a:pt x="14" y="20"/>
                  </a:cubicBezTo>
                  <a:cubicBezTo>
                    <a:pt x="19" y="14"/>
                    <a:pt x="22" y="17"/>
                    <a:pt x="24" y="18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66" y="0"/>
                    <a:pt x="92" y="14"/>
                    <a:pt x="95" y="17"/>
                  </a:cubicBezTo>
                  <a:cubicBezTo>
                    <a:pt x="100" y="21"/>
                    <a:pt x="98" y="27"/>
                    <a:pt x="93" y="32"/>
                  </a:cubicBezTo>
                  <a:cubicBezTo>
                    <a:pt x="88" y="37"/>
                    <a:pt x="84" y="36"/>
                    <a:pt x="81" y="35"/>
                  </a:cubicBezTo>
                  <a:cubicBezTo>
                    <a:pt x="73" y="33"/>
                    <a:pt x="63" y="29"/>
                    <a:pt x="47" y="41"/>
                  </a:cubicBezTo>
                  <a:lnTo>
                    <a:pt x="81" y="73"/>
                  </a:lnTo>
                  <a:close/>
                  <a:moveTo>
                    <a:pt x="35" y="53"/>
                  </a:moveTo>
                  <a:cubicBezTo>
                    <a:pt x="23" y="68"/>
                    <a:pt x="28" y="80"/>
                    <a:pt x="34" y="85"/>
                  </a:cubicBezTo>
                  <a:cubicBezTo>
                    <a:pt x="43" y="94"/>
                    <a:pt x="54" y="88"/>
                    <a:pt x="66" y="82"/>
                  </a:cubicBezTo>
                  <a:lnTo>
                    <a:pt x="35" y="53"/>
                  </a:lnTo>
                  <a:close/>
                  <a:moveTo>
                    <a:pt x="131" y="122"/>
                  </a:moveTo>
                  <a:cubicBezTo>
                    <a:pt x="135" y="117"/>
                    <a:pt x="148" y="98"/>
                    <a:pt x="134" y="85"/>
                  </a:cubicBezTo>
                  <a:cubicBezTo>
                    <a:pt x="124" y="75"/>
                    <a:pt x="111" y="80"/>
                    <a:pt x="97" y="89"/>
                  </a:cubicBezTo>
                  <a:lnTo>
                    <a:pt x="131" y="1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4" name="Freeform 44"/>
            <p:cNvSpPr/>
            <p:nvPr/>
          </p:nvSpPr>
          <p:spPr bwMode="auto">
            <a:xfrm>
              <a:off x="2585967" y="2154358"/>
              <a:ext cx="383531" cy="453428"/>
            </a:xfrm>
            <a:custGeom>
              <a:avLst/>
              <a:gdLst>
                <a:gd name="T0" fmla="*/ 140 w 181"/>
                <a:gd name="T1" fmla="*/ 0 h 214"/>
                <a:gd name="T2" fmla="*/ 132 w 181"/>
                <a:gd name="T3" fmla="*/ 16 h 214"/>
                <a:gd name="T4" fmla="*/ 74 w 181"/>
                <a:gd name="T5" fmla="*/ 95 h 214"/>
                <a:gd name="T6" fmla="*/ 74 w 181"/>
                <a:gd name="T7" fmla="*/ 95 h 214"/>
                <a:gd name="T8" fmla="*/ 33 w 181"/>
                <a:gd name="T9" fmla="*/ 125 h 214"/>
                <a:gd name="T10" fmla="*/ 0 w 181"/>
                <a:gd name="T11" fmla="*/ 162 h 214"/>
                <a:gd name="T12" fmla="*/ 1 w 181"/>
                <a:gd name="T13" fmla="*/ 166 h 214"/>
                <a:gd name="T14" fmla="*/ 3 w 181"/>
                <a:gd name="T15" fmla="*/ 179 h 214"/>
                <a:gd name="T16" fmla="*/ 97 w 181"/>
                <a:gd name="T17" fmla="*/ 197 h 214"/>
                <a:gd name="T18" fmla="*/ 109 w 181"/>
                <a:gd name="T19" fmla="*/ 117 h 214"/>
                <a:gd name="T20" fmla="*/ 143 w 181"/>
                <a:gd name="T21" fmla="*/ 76 h 214"/>
                <a:gd name="T22" fmla="*/ 138 w 181"/>
                <a:gd name="T23" fmla="*/ 198 h 214"/>
                <a:gd name="T24" fmla="*/ 155 w 181"/>
                <a:gd name="T25" fmla="*/ 198 h 214"/>
                <a:gd name="T26" fmla="*/ 159 w 181"/>
                <a:gd name="T27" fmla="*/ 105 h 214"/>
                <a:gd name="T28" fmla="*/ 171 w 181"/>
                <a:gd name="T29" fmla="*/ 49 h 214"/>
                <a:gd name="T30" fmla="*/ 140 w 181"/>
                <a:gd name="T31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1" h="214">
                  <a:moveTo>
                    <a:pt x="140" y="0"/>
                  </a:moveTo>
                  <a:cubicBezTo>
                    <a:pt x="140" y="0"/>
                    <a:pt x="143" y="2"/>
                    <a:pt x="132" y="16"/>
                  </a:cubicBezTo>
                  <a:cubicBezTo>
                    <a:pt x="119" y="33"/>
                    <a:pt x="95" y="43"/>
                    <a:pt x="74" y="95"/>
                  </a:cubicBezTo>
                  <a:cubicBezTo>
                    <a:pt x="74" y="95"/>
                    <a:pt x="74" y="95"/>
                    <a:pt x="74" y="95"/>
                  </a:cubicBezTo>
                  <a:cubicBezTo>
                    <a:pt x="55" y="137"/>
                    <a:pt x="33" y="125"/>
                    <a:pt x="33" y="125"/>
                  </a:cubicBezTo>
                  <a:cubicBezTo>
                    <a:pt x="26" y="158"/>
                    <a:pt x="0" y="148"/>
                    <a:pt x="0" y="162"/>
                  </a:cubicBezTo>
                  <a:cubicBezTo>
                    <a:pt x="0" y="162"/>
                    <a:pt x="0" y="164"/>
                    <a:pt x="1" y="166"/>
                  </a:cubicBezTo>
                  <a:cubicBezTo>
                    <a:pt x="3" y="179"/>
                    <a:pt x="3" y="179"/>
                    <a:pt x="3" y="179"/>
                  </a:cubicBezTo>
                  <a:cubicBezTo>
                    <a:pt x="3" y="179"/>
                    <a:pt x="13" y="214"/>
                    <a:pt x="97" y="197"/>
                  </a:cubicBezTo>
                  <a:cubicBezTo>
                    <a:pt x="100" y="185"/>
                    <a:pt x="103" y="159"/>
                    <a:pt x="109" y="117"/>
                  </a:cubicBezTo>
                  <a:cubicBezTo>
                    <a:pt x="117" y="57"/>
                    <a:pt x="143" y="76"/>
                    <a:pt x="143" y="76"/>
                  </a:cubicBezTo>
                  <a:cubicBezTo>
                    <a:pt x="138" y="198"/>
                    <a:pt x="138" y="198"/>
                    <a:pt x="138" y="198"/>
                  </a:cubicBezTo>
                  <a:cubicBezTo>
                    <a:pt x="146" y="201"/>
                    <a:pt x="155" y="198"/>
                    <a:pt x="155" y="198"/>
                  </a:cubicBezTo>
                  <a:cubicBezTo>
                    <a:pt x="155" y="198"/>
                    <a:pt x="155" y="142"/>
                    <a:pt x="159" y="105"/>
                  </a:cubicBezTo>
                  <a:cubicBezTo>
                    <a:pt x="162" y="68"/>
                    <a:pt x="171" y="49"/>
                    <a:pt x="171" y="49"/>
                  </a:cubicBezTo>
                  <a:cubicBezTo>
                    <a:pt x="171" y="49"/>
                    <a:pt x="181" y="9"/>
                    <a:pt x="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5" name="Freeform 45"/>
            <p:cNvSpPr>
              <a:spLocks noEditPoints="1"/>
            </p:cNvSpPr>
            <p:nvPr/>
          </p:nvSpPr>
          <p:spPr bwMode="auto">
            <a:xfrm>
              <a:off x="1412074" y="4684952"/>
              <a:ext cx="279584" cy="415792"/>
            </a:xfrm>
            <a:custGeom>
              <a:avLst/>
              <a:gdLst>
                <a:gd name="T0" fmla="*/ 110 w 132"/>
                <a:gd name="T1" fmla="*/ 0 h 196"/>
                <a:gd name="T2" fmla="*/ 21 w 132"/>
                <a:gd name="T3" fmla="*/ 0 h 196"/>
                <a:gd name="T4" fmla="*/ 0 w 132"/>
                <a:gd name="T5" fmla="*/ 21 h 196"/>
                <a:gd name="T6" fmla="*/ 0 w 132"/>
                <a:gd name="T7" fmla="*/ 175 h 196"/>
                <a:gd name="T8" fmla="*/ 21 w 132"/>
                <a:gd name="T9" fmla="*/ 196 h 196"/>
                <a:gd name="T10" fmla="*/ 110 w 132"/>
                <a:gd name="T11" fmla="*/ 196 h 196"/>
                <a:gd name="T12" fmla="*/ 132 w 132"/>
                <a:gd name="T13" fmla="*/ 175 h 196"/>
                <a:gd name="T14" fmla="*/ 132 w 132"/>
                <a:gd name="T15" fmla="*/ 21 h 196"/>
                <a:gd name="T16" fmla="*/ 110 w 132"/>
                <a:gd name="T17" fmla="*/ 0 h 196"/>
                <a:gd name="T18" fmla="*/ 66 w 132"/>
                <a:gd name="T19" fmla="*/ 177 h 196"/>
                <a:gd name="T20" fmla="*/ 54 w 132"/>
                <a:gd name="T21" fmla="*/ 165 h 196"/>
                <a:gd name="T22" fmla="*/ 66 w 132"/>
                <a:gd name="T23" fmla="*/ 153 h 196"/>
                <a:gd name="T24" fmla="*/ 78 w 132"/>
                <a:gd name="T25" fmla="*/ 165 h 196"/>
                <a:gd name="T26" fmla="*/ 66 w 132"/>
                <a:gd name="T27" fmla="*/ 177 h 196"/>
                <a:gd name="T28" fmla="*/ 113 w 132"/>
                <a:gd name="T29" fmla="*/ 141 h 196"/>
                <a:gd name="T30" fmla="*/ 18 w 132"/>
                <a:gd name="T31" fmla="*/ 141 h 196"/>
                <a:gd name="T32" fmla="*/ 18 w 132"/>
                <a:gd name="T33" fmla="*/ 19 h 196"/>
                <a:gd name="T34" fmla="*/ 113 w 132"/>
                <a:gd name="T35" fmla="*/ 19 h 196"/>
                <a:gd name="T36" fmla="*/ 113 w 132"/>
                <a:gd name="T37" fmla="*/ 14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2" h="196">
                  <a:moveTo>
                    <a:pt x="110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1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7"/>
                    <a:pt x="9" y="196"/>
                    <a:pt x="21" y="196"/>
                  </a:cubicBezTo>
                  <a:cubicBezTo>
                    <a:pt x="110" y="196"/>
                    <a:pt x="110" y="196"/>
                    <a:pt x="110" y="196"/>
                  </a:cubicBezTo>
                  <a:cubicBezTo>
                    <a:pt x="122" y="196"/>
                    <a:pt x="132" y="187"/>
                    <a:pt x="132" y="175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9"/>
                    <a:pt x="122" y="0"/>
                    <a:pt x="110" y="0"/>
                  </a:cubicBezTo>
                  <a:close/>
                  <a:moveTo>
                    <a:pt x="66" y="177"/>
                  </a:moveTo>
                  <a:cubicBezTo>
                    <a:pt x="59" y="177"/>
                    <a:pt x="54" y="172"/>
                    <a:pt x="54" y="165"/>
                  </a:cubicBezTo>
                  <a:cubicBezTo>
                    <a:pt x="54" y="158"/>
                    <a:pt x="59" y="153"/>
                    <a:pt x="66" y="153"/>
                  </a:cubicBezTo>
                  <a:cubicBezTo>
                    <a:pt x="72" y="153"/>
                    <a:pt x="78" y="158"/>
                    <a:pt x="78" y="165"/>
                  </a:cubicBezTo>
                  <a:cubicBezTo>
                    <a:pt x="78" y="172"/>
                    <a:pt x="72" y="177"/>
                    <a:pt x="66" y="177"/>
                  </a:cubicBezTo>
                  <a:close/>
                  <a:moveTo>
                    <a:pt x="113" y="141"/>
                  </a:moveTo>
                  <a:cubicBezTo>
                    <a:pt x="18" y="141"/>
                    <a:pt x="18" y="141"/>
                    <a:pt x="18" y="141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3" y="19"/>
                    <a:pt x="113" y="19"/>
                    <a:pt x="113" y="19"/>
                  </a:cubicBezTo>
                  <a:lnTo>
                    <a:pt x="113" y="1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6" name="Freeform 46"/>
            <p:cNvSpPr>
              <a:spLocks noEditPoints="1"/>
            </p:cNvSpPr>
            <p:nvPr/>
          </p:nvSpPr>
          <p:spPr bwMode="auto">
            <a:xfrm>
              <a:off x="5263522" y="3830966"/>
              <a:ext cx="695375" cy="456116"/>
            </a:xfrm>
            <a:custGeom>
              <a:avLst/>
              <a:gdLst>
                <a:gd name="T0" fmla="*/ 286 w 328"/>
                <a:gd name="T1" fmla="*/ 33 h 215"/>
                <a:gd name="T2" fmla="*/ 225 w 328"/>
                <a:gd name="T3" fmla="*/ 36 h 215"/>
                <a:gd name="T4" fmla="*/ 147 w 328"/>
                <a:gd name="T5" fmla="*/ 17 h 215"/>
                <a:gd name="T6" fmla="*/ 147 w 328"/>
                <a:gd name="T7" fmla="*/ 0 h 215"/>
                <a:gd name="T8" fmla="*/ 105 w 328"/>
                <a:gd name="T9" fmla="*/ 0 h 215"/>
                <a:gd name="T10" fmla="*/ 105 w 328"/>
                <a:gd name="T11" fmla="*/ 45 h 215"/>
                <a:gd name="T12" fmla="*/ 71 w 328"/>
                <a:gd name="T13" fmla="*/ 45 h 215"/>
                <a:gd name="T14" fmla="*/ 71 w 328"/>
                <a:gd name="T15" fmla="*/ 81 h 215"/>
                <a:gd name="T16" fmla="*/ 0 w 328"/>
                <a:gd name="T17" fmla="*/ 143 h 215"/>
                <a:gd name="T18" fmla="*/ 48 w 328"/>
                <a:gd name="T19" fmla="*/ 197 h 215"/>
                <a:gd name="T20" fmla="*/ 48 w 328"/>
                <a:gd name="T21" fmla="*/ 207 h 215"/>
                <a:gd name="T22" fmla="*/ 126 w 328"/>
                <a:gd name="T23" fmla="*/ 215 h 215"/>
                <a:gd name="T24" fmla="*/ 204 w 328"/>
                <a:gd name="T25" fmla="*/ 207 h 215"/>
                <a:gd name="T26" fmla="*/ 204 w 328"/>
                <a:gd name="T27" fmla="*/ 197 h 215"/>
                <a:gd name="T28" fmla="*/ 252 w 328"/>
                <a:gd name="T29" fmla="*/ 143 h 215"/>
                <a:gd name="T30" fmla="*/ 181 w 328"/>
                <a:gd name="T31" fmla="*/ 81 h 215"/>
                <a:gd name="T32" fmla="*/ 181 w 328"/>
                <a:gd name="T33" fmla="*/ 45 h 215"/>
                <a:gd name="T34" fmla="*/ 147 w 328"/>
                <a:gd name="T35" fmla="*/ 45 h 215"/>
                <a:gd name="T36" fmla="*/ 147 w 328"/>
                <a:gd name="T37" fmla="*/ 31 h 215"/>
                <a:gd name="T38" fmla="*/ 218 w 328"/>
                <a:gd name="T39" fmla="*/ 47 h 215"/>
                <a:gd name="T40" fmla="*/ 252 w 328"/>
                <a:gd name="T41" fmla="*/ 104 h 215"/>
                <a:gd name="T42" fmla="*/ 318 w 328"/>
                <a:gd name="T43" fmla="*/ 93 h 215"/>
                <a:gd name="T44" fmla="*/ 286 w 328"/>
                <a:gd name="T45" fmla="*/ 33 h 215"/>
                <a:gd name="T46" fmla="*/ 239 w 328"/>
                <a:gd name="T47" fmla="*/ 142 h 215"/>
                <a:gd name="T48" fmla="*/ 240 w 328"/>
                <a:gd name="T49" fmla="*/ 143 h 215"/>
                <a:gd name="T50" fmla="*/ 127 w 328"/>
                <a:gd name="T51" fmla="*/ 197 h 215"/>
                <a:gd name="T52" fmla="*/ 14 w 328"/>
                <a:gd name="T53" fmla="*/ 143 h 215"/>
                <a:gd name="T54" fmla="*/ 14 w 328"/>
                <a:gd name="T55" fmla="*/ 142 h 215"/>
                <a:gd name="T56" fmla="*/ 91 w 328"/>
                <a:gd name="T57" fmla="*/ 143 h 215"/>
                <a:gd name="T58" fmla="*/ 239 w 328"/>
                <a:gd name="T59" fmla="*/ 14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28" h="215">
                  <a:moveTo>
                    <a:pt x="286" y="33"/>
                  </a:moveTo>
                  <a:cubicBezTo>
                    <a:pt x="262" y="22"/>
                    <a:pt x="238" y="24"/>
                    <a:pt x="225" y="36"/>
                  </a:cubicBezTo>
                  <a:cubicBezTo>
                    <a:pt x="200" y="23"/>
                    <a:pt x="168" y="19"/>
                    <a:pt x="147" y="17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81"/>
                    <a:pt x="71" y="81"/>
                    <a:pt x="71" y="81"/>
                  </a:cubicBezTo>
                  <a:cubicBezTo>
                    <a:pt x="29" y="92"/>
                    <a:pt x="0" y="116"/>
                    <a:pt x="0" y="143"/>
                  </a:cubicBezTo>
                  <a:cubicBezTo>
                    <a:pt x="0" y="165"/>
                    <a:pt x="19" y="184"/>
                    <a:pt x="48" y="197"/>
                  </a:cubicBezTo>
                  <a:cubicBezTo>
                    <a:pt x="48" y="207"/>
                    <a:pt x="48" y="207"/>
                    <a:pt x="48" y="207"/>
                  </a:cubicBezTo>
                  <a:cubicBezTo>
                    <a:pt x="48" y="207"/>
                    <a:pt x="64" y="215"/>
                    <a:pt x="126" y="215"/>
                  </a:cubicBezTo>
                  <a:cubicBezTo>
                    <a:pt x="188" y="215"/>
                    <a:pt x="204" y="207"/>
                    <a:pt x="204" y="207"/>
                  </a:cubicBezTo>
                  <a:cubicBezTo>
                    <a:pt x="204" y="197"/>
                    <a:pt x="204" y="197"/>
                    <a:pt x="204" y="197"/>
                  </a:cubicBezTo>
                  <a:cubicBezTo>
                    <a:pt x="233" y="184"/>
                    <a:pt x="252" y="165"/>
                    <a:pt x="252" y="143"/>
                  </a:cubicBezTo>
                  <a:cubicBezTo>
                    <a:pt x="252" y="116"/>
                    <a:pt x="223" y="92"/>
                    <a:pt x="181" y="81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47" y="45"/>
                    <a:pt x="147" y="45"/>
                    <a:pt x="147" y="45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66" y="32"/>
                    <a:pt x="195" y="36"/>
                    <a:pt x="218" y="47"/>
                  </a:cubicBezTo>
                  <a:cubicBezTo>
                    <a:pt x="211" y="66"/>
                    <a:pt x="225" y="91"/>
                    <a:pt x="252" y="104"/>
                  </a:cubicBezTo>
                  <a:cubicBezTo>
                    <a:pt x="279" y="117"/>
                    <a:pt x="309" y="112"/>
                    <a:pt x="318" y="93"/>
                  </a:cubicBezTo>
                  <a:cubicBezTo>
                    <a:pt x="328" y="73"/>
                    <a:pt x="313" y="47"/>
                    <a:pt x="286" y="33"/>
                  </a:cubicBezTo>
                  <a:close/>
                  <a:moveTo>
                    <a:pt x="239" y="142"/>
                  </a:moveTo>
                  <a:cubicBezTo>
                    <a:pt x="239" y="142"/>
                    <a:pt x="240" y="142"/>
                    <a:pt x="240" y="143"/>
                  </a:cubicBezTo>
                  <a:cubicBezTo>
                    <a:pt x="240" y="173"/>
                    <a:pt x="189" y="197"/>
                    <a:pt x="127" y="197"/>
                  </a:cubicBezTo>
                  <a:cubicBezTo>
                    <a:pt x="64" y="197"/>
                    <a:pt x="14" y="173"/>
                    <a:pt x="14" y="143"/>
                  </a:cubicBezTo>
                  <a:cubicBezTo>
                    <a:pt x="14" y="142"/>
                    <a:pt x="14" y="142"/>
                    <a:pt x="14" y="142"/>
                  </a:cubicBezTo>
                  <a:cubicBezTo>
                    <a:pt x="34" y="145"/>
                    <a:pt x="63" y="147"/>
                    <a:pt x="91" y="143"/>
                  </a:cubicBezTo>
                  <a:cubicBezTo>
                    <a:pt x="131" y="136"/>
                    <a:pt x="190" y="154"/>
                    <a:pt x="239" y="1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7" name="Freeform 47"/>
            <p:cNvSpPr/>
            <p:nvPr/>
          </p:nvSpPr>
          <p:spPr bwMode="auto">
            <a:xfrm>
              <a:off x="2809097" y="4486017"/>
              <a:ext cx="1697218" cy="2371983"/>
            </a:xfrm>
            <a:custGeom>
              <a:avLst/>
              <a:gdLst>
                <a:gd name="T0" fmla="*/ 790 w 801"/>
                <a:gd name="T1" fmla="*/ 577 h 1119"/>
                <a:gd name="T2" fmla="*/ 788 w 801"/>
                <a:gd name="T3" fmla="*/ 521 h 1119"/>
                <a:gd name="T4" fmla="*/ 756 w 801"/>
                <a:gd name="T5" fmla="*/ 497 h 1119"/>
                <a:gd name="T6" fmla="*/ 766 w 801"/>
                <a:gd name="T7" fmla="*/ 440 h 1119"/>
                <a:gd name="T8" fmla="*/ 788 w 801"/>
                <a:gd name="T9" fmla="*/ 382 h 1119"/>
                <a:gd name="T10" fmla="*/ 729 w 801"/>
                <a:gd name="T11" fmla="*/ 345 h 1119"/>
                <a:gd name="T12" fmla="*/ 699 w 801"/>
                <a:gd name="T13" fmla="*/ 316 h 1119"/>
                <a:gd name="T14" fmla="*/ 695 w 801"/>
                <a:gd name="T15" fmla="*/ 305 h 1119"/>
                <a:gd name="T16" fmla="*/ 701 w 801"/>
                <a:gd name="T17" fmla="*/ 263 h 1119"/>
                <a:gd name="T18" fmla="*/ 584 w 801"/>
                <a:gd name="T19" fmla="*/ 134 h 1119"/>
                <a:gd name="T20" fmla="*/ 579 w 801"/>
                <a:gd name="T21" fmla="*/ 106 h 1119"/>
                <a:gd name="T22" fmla="*/ 409 w 801"/>
                <a:gd name="T23" fmla="*/ 31 h 1119"/>
                <a:gd name="T24" fmla="*/ 400 w 801"/>
                <a:gd name="T25" fmla="*/ 32 h 1119"/>
                <a:gd name="T26" fmla="*/ 226 w 801"/>
                <a:gd name="T27" fmla="*/ 143 h 1119"/>
                <a:gd name="T28" fmla="*/ 158 w 801"/>
                <a:gd name="T29" fmla="*/ 186 h 1119"/>
                <a:gd name="T30" fmla="*/ 142 w 801"/>
                <a:gd name="T31" fmla="*/ 199 h 1119"/>
                <a:gd name="T32" fmla="*/ 139 w 801"/>
                <a:gd name="T33" fmla="*/ 201 h 1119"/>
                <a:gd name="T34" fmla="*/ 134 w 801"/>
                <a:gd name="T35" fmla="*/ 234 h 1119"/>
                <a:gd name="T36" fmla="*/ 59 w 801"/>
                <a:gd name="T37" fmla="*/ 234 h 1119"/>
                <a:gd name="T38" fmla="*/ 102 w 801"/>
                <a:gd name="T39" fmla="*/ 249 h 1119"/>
                <a:gd name="T40" fmla="*/ 26 w 801"/>
                <a:gd name="T41" fmla="*/ 385 h 1119"/>
                <a:gd name="T42" fmla="*/ 59 w 801"/>
                <a:gd name="T43" fmla="*/ 373 h 1119"/>
                <a:gd name="T44" fmla="*/ 54 w 801"/>
                <a:gd name="T45" fmla="*/ 409 h 1119"/>
                <a:gd name="T46" fmla="*/ 113 w 801"/>
                <a:gd name="T47" fmla="*/ 506 h 1119"/>
                <a:gd name="T48" fmla="*/ 105 w 801"/>
                <a:gd name="T49" fmla="*/ 691 h 1119"/>
                <a:gd name="T50" fmla="*/ 173 w 801"/>
                <a:gd name="T51" fmla="*/ 638 h 1119"/>
                <a:gd name="T52" fmla="*/ 160 w 801"/>
                <a:gd name="T53" fmla="*/ 588 h 1119"/>
                <a:gd name="T54" fmla="*/ 286 w 801"/>
                <a:gd name="T55" fmla="*/ 702 h 1119"/>
                <a:gd name="T56" fmla="*/ 273 w 801"/>
                <a:gd name="T57" fmla="*/ 730 h 1119"/>
                <a:gd name="T58" fmla="*/ 152 w 801"/>
                <a:gd name="T59" fmla="*/ 824 h 1119"/>
                <a:gd name="T60" fmla="*/ 225 w 801"/>
                <a:gd name="T61" fmla="*/ 820 h 1119"/>
                <a:gd name="T62" fmla="*/ 96 w 801"/>
                <a:gd name="T63" fmla="*/ 1037 h 1119"/>
                <a:gd name="T64" fmla="*/ 624 w 801"/>
                <a:gd name="T65" fmla="*/ 1119 h 1119"/>
                <a:gd name="T66" fmla="*/ 557 w 801"/>
                <a:gd name="T67" fmla="*/ 950 h 1119"/>
                <a:gd name="T68" fmla="*/ 548 w 801"/>
                <a:gd name="T69" fmla="*/ 846 h 1119"/>
                <a:gd name="T70" fmla="*/ 552 w 801"/>
                <a:gd name="T71" fmla="*/ 839 h 1119"/>
                <a:gd name="T72" fmla="*/ 600 w 801"/>
                <a:gd name="T73" fmla="*/ 735 h 1119"/>
                <a:gd name="T74" fmla="*/ 655 w 801"/>
                <a:gd name="T75" fmla="*/ 626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01" h="1119">
                  <a:moveTo>
                    <a:pt x="722" y="622"/>
                  </a:moveTo>
                  <a:cubicBezTo>
                    <a:pt x="722" y="622"/>
                    <a:pt x="789" y="617"/>
                    <a:pt x="790" y="577"/>
                  </a:cubicBezTo>
                  <a:cubicBezTo>
                    <a:pt x="790" y="577"/>
                    <a:pt x="791" y="565"/>
                    <a:pt x="782" y="552"/>
                  </a:cubicBezTo>
                  <a:cubicBezTo>
                    <a:pt x="782" y="552"/>
                    <a:pt x="770" y="537"/>
                    <a:pt x="788" y="521"/>
                  </a:cubicBezTo>
                  <a:cubicBezTo>
                    <a:pt x="788" y="521"/>
                    <a:pt x="791" y="487"/>
                    <a:pt x="758" y="499"/>
                  </a:cubicBezTo>
                  <a:cubicBezTo>
                    <a:pt x="756" y="497"/>
                    <a:pt x="756" y="497"/>
                    <a:pt x="756" y="497"/>
                  </a:cubicBezTo>
                  <a:cubicBezTo>
                    <a:pt x="756" y="497"/>
                    <a:pt x="785" y="478"/>
                    <a:pt x="781" y="463"/>
                  </a:cubicBezTo>
                  <a:cubicBezTo>
                    <a:pt x="781" y="463"/>
                    <a:pt x="771" y="454"/>
                    <a:pt x="766" y="440"/>
                  </a:cubicBezTo>
                  <a:cubicBezTo>
                    <a:pt x="766" y="440"/>
                    <a:pt x="762" y="431"/>
                    <a:pt x="779" y="420"/>
                  </a:cubicBezTo>
                  <a:cubicBezTo>
                    <a:pt x="779" y="420"/>
                    <a:pt x="801" y="397"/>
                    <a:pt x="788" y="382"/>
                  </a:cubicBezTo>
                  <a:cubicBezTo>
                    <a:pt x="788" y="382"/>
                    <a:pt x="783" y="371"/>
                    <a:pt x="757" y="364"/>
                  </a:cubicBezTo>
                  <a:cubicBezTo>
                    <a:pt x="757" y="364"/>
                    <a:pt x="741" y="356"/>
                    <a:pt x="729" y="345"/>
                  </a:cubicBezTo>
                  <a:cubicBezTo>
                    <a:pt x="729" y="345"/>
                    <a:pt x="714" y="332"/>
                    <a:pt x="704" y="325"/>
                  </a:cubicBezTo>
                  <a:cubicBezTo>
                    <a:pt x="704" y="325"/>
                    <a:pt x="701" y="322"/>
                    <a:pt x="699" y="316"/>
                  </a:cubicBezTo>
                  <a:cubicBezTo>
                    <a:pt x="699" y="316"/>
                    <a:pt x="714" y="309"/>
                    <a:pt x="705" y="297"/>
                  </a:cubicBezTo>
                  <a:cubicBezTo>
                    <a:pt x="705" y="297"/>
                    <a:pt x="701" y="310"/>
                    <a:pt x="695" y="305"/>
                  </a:cubicBezTo>
                  <a:cubicBezTo>
                    <a:pt x="695" y="305"/>
                    <a:pt x="696" y="282"/>
                    <a:pt x="705" y="276"/>
                  </a:cubicBezTo>
                  <a:cubicBezTo>
                    <a:pt x="705" y="276"/>
                    <a:pt x="713" y="265"/>
                    <a:pt x="701" y="263"/>
                  </a:cubicBezTo>
                  <a:cubicBezTo>
                    <a:pt x="701" y="263"/>
                    <a:pt x="666" y="204"/>
                    <a:pt x="661" y="197"/>
                  </a:cubicBezTo>
                  <a:cubicBezTo>
                    <a:pt x="661" y="197"/>
                    <a:pt x="621" y="142"/>
                    <a:pt x="584" y="134"/>
                  </a:cubicBezTo>
                  <a:cubicBezTo>
                    <a:pt x="584" y="134"/>
                    <a:pt x="622" y="96"/>
                    <a:pt x="582" y="78"/>
                  </a:cubicBezTo>
                  <a:cubicBezTo>
                    <a:pt x="582" y="78"/>
                    <a:pt x="599" y="105"/>
                    <a:pt x="579" y="106"/>
                  </a:cubicBezTo>
                  <a:cubicBezTo>
                    <a:pt x="579" y="106"/>
                    <a:pt x="579" y="54"/>
                    <a:pt x="511" y="37"/>
                  </a:cubicBezTo>
                  <a:cubicBezTo>
                    <a:pt x="444" y="20"/>
                    <a:pt x="418" y="30"/>
                    <a:pt x="409" y="31"/>
                  </a:cubicBezTo>
                  <a:cubicBezTo>
                    <a:pt x="409" y="31"/>
                    <a:pt x="458" y="6"/>
                    <a:pt x="505" y="22"/>
                  </a:cubicBezTo>
                  <a:cubicBezTo>
                    <a:pt x="505" y="22"/>
                    <a:pt x="464" y="0"/>
                    <a:pt x="400" y="32"/>
                  </a:cubicBezTo>
                  <a:cubicBezTo>
                    <a:pt x="400" y="32"/>
                    <a:pt x="320" y="46"/>
                    <a:pt x="289" y="91"/>
                  </a:cubicBezTo>
                  <a:cubicBezTo>
                    <a:pt x="289" y="91"/>
                    <a:pt x="264" y="92"/>
                    <a:pt x="226" y="143"/>
                  </a:cubicBezTo>
                  <a:cubicBezTo>
                    <a:pt x="226" y="143"/>
                    <a:pt x="204" y="171"/>
                    <a:pt x="189" y="171"/>
                  </a:cubicBezTo>
                  <a:cubicBezTo>
                    <a:pt x="173" y="172"/>
                    <a:pt x="160" y="174"/>
                    <a:pt x="158" y="186"/>
                  </a:cubicBezTo>
                  <a:cubicBezTo>
                    <a:pt x="157" y="198"/>
                    <a:pt x="152" y="216"/>
                    <a:pt x="162" y="221"/>
                  </a:cubicBezTo>
                  <a:cubicBezTo>
                    <a:pt x="162" y="221"/>
                    <a:pt x="152" y="221"/>
                    <a:pt x="142" y="199"/>
                  </a:cubicBezTo>
                  <a:cubicBezTo>
                    <a:pt x="142" y="199"/>
                    <a:pt x="127" y="169"/>
                    <a:pt x="101" y="185"/>
                  </a:cubicBezTo>
                  <a:cubicBezTo>
                    <a:pt x="101" y="185"/>
                    <a:pt x="124" y="175"/>
                    <a:pt x="139" y="201"/>
                  </a:cubicBezTo>
                  <a:cubicBezTo>
                    <a:pt x="139" y="201"/>
                    <a:pt x="146" y="217"/>
                    <a:pt x="156" y="223"/>
                  </a:cubicBezTo>
                  <a:cubicBezTo>
                    <a:pt x="156" y="223"/>
                    <a:pt x="138" y="230"/>
                    <a:pt x="134" y="234"/>
                  </a:cubicBezTo>
                  <a:cubicBezTo>
                    <a:pt x="134" y="234"/>
                    <a:pt x="120" y="223"/>
                    <a:pt x="93" y="235"/>
                  </a:cubicBezTo>
                  <a:cubicBezTo>
                    <a:pt x="93" y="235"/>
                    <a:pt x="78" y="244"/>
                    <a:pt x="59" y="234"/>
                  </a:cubicBezTo>
                  <a:cubicBezTo>
                    <a:pt x="59" y="234"/>
                    <a:pt x="71" y="247"/>
                    <a:pt x="93" y="239"/>
                  </a:cubicBezTo>
                  <a:cubicBezTo>
                    <a:pt x="93" y="239"/>
                    <a:pt x="112" y="235"/>
                    <a:pt x="102" y="249"/>
                  </a:cubicBezTo>
                  <a:cubicBezTo>
                    <a:pt x="102" y="249"/>
                    <a:pt x="35" y="290"/>
                    <a:pt x="58" y="351"/>
                  </a:cubicBezTo>
                  <a:cubicBezTo>
                    <a:pt x="58" y="351"/>
                    <a:pt x="20" y="358"/>
                    <a:pt x="26" y="385"/>
                  </a:cubicBezTo>
                  <a:cubicBezTo>
                    <a:pt x="26" y="385"/>
                    <a:pt x="27" y="361"/>
                    <a:pt x="58" y="359"/>
                  </a:cubicBezTo>
                  <a:cubicBezTo>
                    <a:pt x="58" y="359"/>
                    <a:pt x="57" y="370"/>
                    <a:pt x="59" y="373"/>
                  </a:cubicBezTo>
                  <a:cubicBezTo>
                    <a:pt x="59" y="373"/>
                    <a:pt x="0" y="432"/>
                    <a:pt x="65" y="486"/>
                  </a:cubicBezTo>
                  <a:cubicBezTo>
                    <a:pt x="65" y="486"/>
                    <a:pt x="23" y="443"/>
                    <a:pt x="54" y="409"/>
                  </a:cubicBezTo>
                  <a:cubicBezTo>
                    <a:pt x="54" y="409"/>
                    <a:pt x="42" y="477"/>
                    <a:pt x="96" y="499"/>
                  </a:cubicBezTo>
                  <a:cubicBezTo>
                    <a:pt x="96" y="499"/>
                    <a:pt x="109" y="510"/>
                    <a:pt x="113" y="506"/>
                  </a:cubicBezTo>
                  <a:cubicBezTo>
                    <a:pt x="113" y="506"/>
                    <a:pt x="114" y="553"/>
                    <a:pt x="129" y="562"/>
                  </a:cubicBezTo>
                  <a:cubicBezTo>
                    <a:pt x="129" y="562"/>
                    <a:pt x="37" y="636"/>
                    <a:pt x="105" y="691"/>
                  </a:cubicBezTo>
                  <a:cubicBezTo>
                    <a:pt x="105" y="691"/>
                    <a:pt x="44" y="642"/>
                    <a:pt x="134" y="568"/>
                  </a:cubicBezTo>
                  <a:cubicBezTo>
                    <a:pt x="134" y="568"/>
                    <a:pt x="136" y="625"/>
                    <a:pt x="173" y="638"/>
                  </a:cubicBezTo>
                  <a:cubicBezTo>
                    <a:pt x="173" y="638"/>
                    <a:pt x="141" y="622"/>
                    <a:pt x="144" y="576"/>
                  </a:cubicBezTo>
                  <a:cubicBezTo>
                    <a:pt x="144" y="576"/>
                    <a:pt x="146" y="587"/>
                    <a:pt x="160" y="588"/>
                  </a:cubicBezTo>
                  <a:cubicBezTo>
                    <a:pt x="160" y="588"/>
                    <a:pt x="158" y="611"/>
                    <a:pt x="172" y="618"/>
                  </a:cubicBezTo>
                  <a:cubicBezTo>
                    <a:pt x="172" y="618"/>
                    <a:pt x="187" y="722"/>
                    <a:pt x="286" y="702"/>
                  </a:cubicBezTo>
                  <a:cubicBezTo>
                    <a:pt x="286" y="702"/>
                    <a:pt x="251" y="747"/>
                    <a:pt x="212" y="700"/>
                  </a:cubicBezTo>
                  <a:cubicBezTo>
                    <a:pt x="212" y="700"/>
                    <a:pt x="228" y="736"/>
                    <a:pt x="273" y="730"/>
                  </a:cubicBezTo>
                  <a:cubicBezTo>
                    <a:pt x="273" y="730"/>
                    <a:pt x="277" y="754"/>
                    <a:pt x="250" y="764"/>
                  </a:cubicBezTo>
                  <a:cubicBezTo>
                    <a:pt x="222" y="773"/>
                    <a:pt x="169" y="784"/>
                    <a:pt x="152" y="824"/>
                  </a:cubicBezTo>
                  <a:cubicBezTo>
                    <a:pt x="152" y="824"/>
                    <a:pt x="137" y="849"/>
                    <a:pt x="150" y="906"/>
                  </a:cubicBezTo>
                  <a:cubicBezTo>
                    <a:pt x="150" y="906"/>
                    <a:pt x="127" y="811"/>
                    <a:pt x="225" y="820"/>
                  </a:cubicBezTo>
                  <a:cubicBezTo>
                    <a:pt x="225" y="820"/>
                    <a:pt x="152" y="872"/>
                    <a:pt x="128" y="935"/>
                  </a:cubicBezTo>
                  <a:cubicBezTo>
                    <a:pt x="104" y="999"/>
                    <a:pt x="103" y="1011"/>
                    <a:pt x="96" y="1037"/>
                  </a:cubicBezTo>
                  <a:cubicBezTo>
                    <a:pt x="88" y="1063"/>
                    <a:pt x="78" y="1119"/>
                    <a:pt x="78" y="1119"/>
                  </a:cubicBezTo>
                  <a:cubicBezTo>
                    <a:pt x="624" y="1119"/>
                    <a:pt x="624" y="1119"/>
                    <a:pt x="624" y="1119"/>
                  </a:cubicBezTo>
                  <a:cubicBezTo>
                    <a:pt x="624" y="1119"/>
                    <a:pt x="592" y="1076"/>
                    <a:pt x="581" y="1038"/>
                  </a:cubicBezTo>
                  <a:cubicBezTo>
                    <a:pt x="569" y="1001"/>
                    <a:pt x="562" y="958"/>
                    <a:pt x="557" y="950"/>
                  </a:cubicBezTo>
                  <a:cubicBezTo>
                    <a:pt x="552" y="942"/>
                    <a:pt x="544" y="934"/>
                    <a:pt x="544" y="911"/>
                  </a:cubicBezTo>
                  <a:cubicBezTo>
                    <a:pt x="543" y="888"/>
                    <a:pt x="540" y="858"/>
                    <a:pt x="548" y="846"/>
                  </a:cubicBezTo>
                  <a:cubicBezTo>
                    <a:pt x="548" y="846"/>
                    <a:pt x="572" y="844"/>
                    <a:pt x="563" y="879"/>
                  </a:cubicBezTo>
                  <a:cubicBezTo>
                    <a:pt x="563" y="879"/>
                    <a:pt x="577" y="857"/>
                    <a:pt x="552" y="839"/>
                  </a:cubicBezTo>
                  <a:cubicBezTo>
                    <a:pt x="552" y="839"/>
                    <a:pt x="571" y="799"/>
                    <a:pt x="579" y="785"/>
                  </a:cubicBezTo>
                  <a:cubicBezTo>
                    <a:pt x="587" y="772"/>
                    <a:pt x="595" y="741"/>
                    <a:pt x="600" y="735"/>
                  </a:cubicBezTo>
                  <a:cubicBezTo>
                    <a:pt x="605" y="728"/>
                    <a:pt x="619" y="701"/>
                    <a:pt x="621" y="683"/>
                  </a:cubicBezTo>
                  <a:cubicBezTo>
                    <a:pt x="624" y="665"/>
                    <a:pt x="632" y="630"/>
                    <a:pt x="655" y="626"/>
                  </a:cubicBezTo>
                  <a:cubicBezTo>
                    <a:pt x="655" y="626"/>
                    <a:pt x="668" y="619"/>
                    <a:pt x="722" y="622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79384" tIns="39692" rIns="79384" bIns="39692" numCol="1" anchor="t" anchorCtr="0" compatLnSpc="1"/>
            <a:p>
              <a:pPr algn="just">
                <a:lnSpc>
                  <a:spcPct val="120000"/>
                </a:lnSpc>
              </a:pPr>
              <a:endParaRPr lang="en-GB" sz="855"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345313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JAVA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常见异常类型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graphicFrame>
        <p:nvGraphicFramePr>
          <p:cNvPr id="7" name="Group 29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435092" y="2220938"/>
          <a:ext cx="8358246" cy="3870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594"/>
                <a:gridCol w="3857652"/>
              </a:tblGrid>
              <a:tr h="260350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异 常 类 型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87463" marR="87463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</a:rPr>
                        <a:t>说    明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</a:endParaRPr>
                    </a:p>
                  </a:txBody>
                  <a:tcPr marL="87463" marR="87463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220663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charset="-122"/>
                          <a:cs typeface="Times New Roman" panose="02020603050405020304" pitchFamily="18" charset="0"/>
                        </a:rPr>
                        <a:t>Exception 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charset="-122"/>
                        <a:cs typeface="Times New Roman" panose="02020603050405020304" pitchFamily="18" charset="0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异常层次结构的父类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63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charset="-122"/>
                          <a:cs typeface="Times New Roman" panose="02020603050405020304" pitchFamily="18" charset="0"/>
                        </a:rPr>
                        <a:t>ArithmeticException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charset="-122"/>
                        <a:cs typeface="Times New Roman" panose="02020603050405020304" pitchFamily="18" charset="0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算术错误情形，如以零作除数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63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charset="-122"/>
                          <a:cs typeface="Times New Roman" panose="02020603050405020304" pitchFamily="18" charset="0"/>
                        </a:rPr>
                        <a:t>ArrayIndexOutOfBoundsException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charset="-122"/>
                        <a:cs typeface="Times New Roman" panose="02020603050405020304" pitchFamily="18" charset="0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数组下标越界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63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charset="-122"/>
                          <a:cs typeface="Times New Roman" panose="02020603050405020304" pitchFamily="18" charset="0"/>
                        </a:rPr>
                        <a:t>NullPointerException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charset="-122"/>
                        <a:cs typeface="Times New Roman" panose="02020603050405020304" pitchFamily="18" charset="0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尝试访问 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null 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对象成员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63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charset="-122"/>
                          <a:cs typeface="Times New Roman" panose="02020603050405020304" pitchFamily="18" charset="0"/>
                        </a:rPr>
                        <a:t>ClassNotFoundException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charset="-122"/>
                        <a:cs typeface="Times New Roman" panose="02020603050405020304" pitchFamily="18" charset="0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不能加载所需的类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8938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charset="-122"/>
                          <a:cs typeface="Times New Roman" panose="02020603050405020304" pitchFamily="18" charset="0"/>
                        </a:rPr>
                        <a:t>IllegalArgumentException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charset="-122"/>
                        <a:cs typeface="Times New Roman" panose="02020603050405020304" pitchFamily="18" charset="0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方法接收到非法参数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850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charset="-122"/>
                          <a:cs typeface="Times New Roman" panose="02020603050405020304" pitchFamily="18" charset="0"/>
                        </a:rPr>
                        <a:t>ClassCastException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charset="-122"/>
                        <a:cs typeface="Times New Roman" panose="02020603050405020304" pitchFamily="18" charset="0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对象强制类型转换出错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0663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charset="-122"/>
                          <a:cs typeface="Times New Roman" panose="02020603050405020304" pitchFamily="18" charset="0"/>
                        </a:rPr>
                        <a:t>NumberFormatException</a:t>
                      </a:r>
                      <a:endParaRPr kumimoji="0" lang="en-US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charset="-122"/>
                        <a:cs typeface="Times New Roman" panose="02020603050405020304" pitchFamily="18" charset="0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数字格式转换异常，如把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"</a:t>
                      </a:r>
                      <a:r>
                        <a:rPr kumimoji="0" lang="en-US" altLang="zh-CN" sz="2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abc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"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转换成数字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87463" marR="87463"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12-3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捕获异常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第十二章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异常和调试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821445" y="1667164"/>
            <a:ext cx="8039071" cy="938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Java</a:t>
            </a:r>
            <a:r>
              <a: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的异常处理是通过</a:t>
            </a:r>
            <a:r>
              <a: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</a:t>
            </a:r>
            <a:r>
              <a: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个关键字来实现的：</a:t>
            </a:r>
            <a:r>
              <a: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try</a:t>
            </a:r>
            <a:r>
              <a: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、</a:t>
            </a:r>
            <a:r>
              <a: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catch</a:t>
            </a:r>
            <a:r>
              <a: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、 </a:t>
            </a:r>
            <a:r>
              <a: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finally</a:t>
            </a:r>
            <a:r>
              <a: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、</a:t>
            </a:r>
            <a:r>
              <a: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throw</a:t>
            </a:r>
            <a:r>
              <a: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、</a:t>
            </a:r>
            <a:r>
              <a: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throws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gray">
          <a:xfrm>
            <a:off x="2794340" y="2822191"/>
            <a:ext cx="1278701" cy="408623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en-US" altLang="zh-CN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 </a:t>
            </a: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捕获异常 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 flipH="1">
            <a:off x="1478320" y="4461132"/>
            <a:ext cx="1152525" cy="549275"/>
          </a:xfrm>
          <a:prstGeom prst="leftArrow">
            <a:avLst>
              <a:gd name="adj1" fmla="val 50000"/>
              <a:gd name="adj2" fmla="val 5245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l">
              <a:defRPr/>
            </a:pPr>
            <a:r>
              <a:rPr lang="en-US" altLang="zh-CN" b="1" dirty="0"/>
              <a:t>c</a:t>
            </a:r>
            <a:r>
              <a:rPr lang="en-US" altLang="en-US" b="1" dirty="0"/>
              <a:t>atch</a:t>
            </a:r>
            <a:endParaRPr lang="en-US" altLang="en-US" b="1" dirty="0"/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 flipH="1">
            <a:off x="1478320" y="3599119"/>
            <a:ext cx="1152525" cy="549275"/>
          </a:xfrm>
          <a:prstGeom prst="leftArrow">
            <a:avLst>
              <a:gd name="adj1" fmla="val 50000"/>
              <a:gd name="adj2" fmla="val 5245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l">
              <a:defRPr/>
            </a:pPr>
            <a:r>
              <a:rPr lang="en-US" altLang="zh-CN" b="1" dirty="0"/>
              <a:t>try</a:t>
            </a:r>
            <a:endParaRPr lang="en-US" altLang="zh-CN" b="1" dirty="0"/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 flipH="1">
            <a:off x="1478320" y="5399344"/>
            <a:ext cx="1152525" cy="549275"/>
          </a:xfrm>
          <a:prstGeom prst="leftArrow">
            <a:avLst>
              <a:gd name="adj1" fmla="val 50000"/>
              <a:gd name="adj2" fmla="val 5245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l">
              <a:defRPr/>
            </a:pPr>
            <a:r>
              <a:rPr lang="en-US" altLang="zh-CN" b="1" dirty="0"/>
              <a:t>finally</a:t>
            </a:r>
            <a:endParaRPr lang="en-US" altLang="zh-CN" b="1" dirty="0"/>
          </a:p>
        </p:txBody>
      </p:sp>
      <p:sp>
        <p:nvSpPr>
          <p:cNvPr id="12" name="AutoShape 8"/>
          <p:cNvSpPr>
            <a:spLocks noChangeArrowheads="1"/>
          </p:cNvSpPr>
          <p:nvPr/>
        </p:nvSpPr>
        <p:spPr bwMode="gray">
          <a:xfrm>
            <a:off x="2702283" y="3513394"/>
            <a:ext cx="2411412" cy="719138"/>
          </a:xfrm>
          <a:prstGeom prst="roundRect">
            <a:avLst>
              <a:gd name="adj" fmla="val 1666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l" eaLnBrk="0" hangingPunct="0">
              <a:defRPr/>
            </a:pPr>
            <a:r>
              <a:rPr lang="zh-CN" altLang="en-US" b="1" dirty="0"/>
              <a:t>执行可能产生 </a:t>
            </a:r>
            <a:endParaRPr lang="zh-CN" altLang="en-US" b="1" dirty="0"/>
          </a:p>
          <a:p>
            <a:pPr algn="l" eaLnBrk="0" hangingPunct="0">
              <a:defRPr/>
            </a:pPr>
            <a:r>
              <a:rPr lang="zh-CN" altLang="en-US" b="1" dirty="0"/>
              <a:t>异常的代码 </a:t>
            </a:r>
            <a:endParaRPr lang="zh-CN" altLang="en-US" b="1" dirty="0"/>
          </a:p>
        </p:txBody>
      </p:sp>
      <p:sp>
        <p:nvSpPr>
          <p:cNvPr id="13" name="AutoShape 9"/>
          <p:cNvSpPr>
            <a:spLocks noChangeArrowheads="1"/>
          </p:cNvSpPr>
          <p:nvPr/>
        </p:nvSpPr>
        <p:spPr bwMode="gray">
          <a:xfrm>
            <a:off x="2702283" y="4375407"/>
            <a:ext cx="2533394" cy="719137"/>
          </a:xfrm>
          <a:prstGeom prst="roundRect">
            <a:avLst>
              <a:gd name="adj" fmla="val 1666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l" eaLnBrk="0" hangingPunct="0">
              <a:defRPr/>
            </a:pPr>
            <a:r>
              <a:rPr lang="zh-CN" altLang="en-US" b="1" dirty="0"/>
              <a:t>捕</a:t>
            </a:r>
            <a:r>
              <a:rPr lang="zh-CN" altLang="en-US" b="1" dirty="0" smtClean="0"/>
              <a:t>获和处理抛出的异</a:t>
            </a:r>
            <a:r>
              <a:rPr lang="zh-CN" altLang="en-US" b="1" dirty="0"/>
              <a:t>常 </a:t>
            </a:r>
            <a:endParaRPr lang="zh-CN" altLang="en-US" b="1" dirty="0"/>
          </a:p>
        </p:txBody>
      </p:sp>
      <p:sp>
        <p:nvSpPr>
          <p:cNvPr id="14" name="AutoShape 10"/>
          <p:cNvSpPr>
            <a:spLocks noChangeArrowheads="1"/>
          </p:cNvSpPr>
          <p:nvPr/>
        </p:nvSpPr>
        <p:spPr bwMode="gray">
          <a:xfrm>
            <a:off x="2702283" y="5242182"/>
            <a:ext cx="2376487" cy="863600"/>
          </a:xfrm>
          <a:prstGeom prst="roundRect">
            <a:avLst>
              <a:gd name="adj" fmla="val 1666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l" eaLnBrk="0" hangingPunct="0">
              <a:defRPr/>
            </a:pPr>
            <a:endParaRPr lang="en-US" altLang="zh-CN" b="1" dirty="0"/>
          </a:p>
          <a:p>
            <a:pPr algn="l" eaLnBrk="0" hangingPunct="0">
              <a:defRPr/>
            </a:pPr>
            <a:r>
              <a:rPr lang="zh-CN" altLang="en-US" b="1" dirty="0"/>
              <a:t>无论是否发生异常，</a:t>
            </a:r>
            <a:endParaRPr lang="zh-CN" altLang="en-US" b="1" dirty="0"/>
          </a:p>
          <a:p>
            <a:pPr algn="l" eaLnBrk="0" hangingPunct="0">
              <a:defRPr/>
            </a:pPr>
            <a:r>
              <a:rPr lang="zh-CN" altLang="en-US" b="1" dirty="0"/>
              <a:t>代码总能执行</a:t>
            </a:r>
            <a:endParaRPr lang="zh-CN" altLang="en-US" b="1" dirty="0"/>
          </a:p>
          <a:p>
            <a:pPr algn="l" eaLnBrk="0" hangingPunct="0">
              <a:defRPr/>
            </a:pPr>
            <a:endParaRPr lang="en-US" altLang="zh-CN" b="1" dirty="0"/>
          </a:p>
        </p:txBody>
      </p:sp>
      <p:sp>
        <p:nvSpPr>
          <p:cNvPr id="15" name="AutoShape 11"/>
          <p:cNvSpPr>
            <a:spLocks noChangeArrowheads="1"/>
          </p:cNvSpPr>
          <p:nvPr/>
        </p:nvSpPr>
        <p:spPr bwMode="gray">
          <a:xfrm>
            <a:off x="7756883" y="4169032"/>
            <a:ext cx="1800225" cy="900112"/>
          </a:xfrm>
          <a:prstGeom prst="roundRect">
            <a:avLst>
              <a:gd name="adj" fmla="val 1666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l" eaLnBrk="0" hangingPunct="0">
              <a:defRPr/>
            </a:pPr>
            <a:r>
              <a:rPr lang="zh-CN" altLang="en-US" b="1" dirty="0"/>
              <a:t>手动抛出异常 </a:t>
            </a:r>
            <a:endParaRPr lang="zh-CN" altLang="en-US" b="1" dirty="0"/>
          </a:p>
        </p:txBody>
      </p:sp>
      <p:sp>
        <p:nvSpPr>
          <p:cNvPr id="16" name="AutoShape 13"/>
          <p:cNvSpPr>
            <a:spLocks noChangeArrowheads="1"/>
          </p:cNvSpPr>
          <p:nvPr/>
        </p:nvSpPr>
        <p:spPr bwMode="auto">
          <a:xfrm>
            <a:off x="7866420" y="3448307"/>
            <a:ext cx="2029748" cy="576262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l">
              <a:defRPr/>
            </a:pPr>
            <a:r>
              <a:rPr lang="en-US" altLang="zh-CN" b="1" dirty="0"/>
              <a:t>throw</a:t>
            </a:r>
            <a:endParaRPr lang="en-US" altLang="zh-CN" b="1" dirty="0"/>
          </a:p>
        </p:txBody>
      </p:sp>
      <p:sp>
        <p:nvSpPr>
          <p:cNvPr id="17" name="AutoShape 15"/>
          <p:cNvSpPr>
            <a:spLocks noChangeArrowheads="1"/>
          </p:cNvSpPr>
          <p:nvPr/>
        </p:nvSpPr>
        <p:spPr bwMode="gray">
          <a:xfrm>
            <a:off x="5523270" y="4167444"/>
            <a:ext cx="1944688" cy="900113"/>
          </a:xfrm>
          <a:prstGeom prst="roundRect">
            <a:avLst>
              <a:gd name="adj" fmla="val 1666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l" eaLnBrk="0" hangingPunct="0">
              <a:defRPr/>
            </a:pPr>
            <a:r>
              <a:rPr lang="zh-CN" altLang="en-US" b="1" dirty="0"/>
              <a:t>声明方法可能要</a:t>
            </a:r>
            <a:endParaRPr lang="zh-CN" altLang="en-US" b="1" dirty="0"/>
          </a:p>
          <a:p>
            <a:pPr algn="l" eaLnBrk="0" hangingPunct="0">
              <a:defRPr/>
            </a:pPr>
            <a:r>
              <a:rPr lang="zh-CN" altLang="en-US" b="1" dirty="0"/>
              <a:t>抛出的各种异常 </a:t>
            </a:r>
            <a:endParaRPr lang="zh-CN" altLang="en-US" b="1" dirty="0"/>
          </a:p>
        </p:txBody>
      </p:sp>
      <p:sp>
        <p:nvSpPr>
          <p:cNvPr id="18" name="AutoShape 16"/>
          <p:cNvSpPr>
            <a:spLocks noChangeArrowheads="1"/>
          </p:cNvSpPr>
          <p:nvPr/>
        </p:nvSpPr>
        <p:spPr bwMode="auto">
          <a:xfrm>
            <a:off x="5243511" y="3445592"/>
            <a:ext cx="2263417" cy="576263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l">
              <a:defRPr/>
            </a:pPr>
            <a:r>
              <a:rPr lang="en-US" altLang="zh-CN" b="1" dirty="0"/>
              <a:t>throws</a:t>
            </a:r>
            <a:endParaRPr lang="en-US" altLang="zh-CN" b="1" dirty="0"/>
          </a:p>
        </p:txBody>
      </p:sp>
      <p:sp>
        <p:nvSpPr>
          <p:cNvPr id="19" name="AutoShape 14"/>
          <p:cNvSpPr>
            <a:spLocks noChangeArrowheads="1"/>
          </p:cNvSpPr>
          <p:nvPr/>
        </p:nvSpPr>
        <p:spPr bwMode="gray">
          <a:xfrm>
            <a:off x="5743918" y="2822191"/>
            <a:ext cx="1212721" cy="408623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声明异常 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20" name="AutoShape 14"/>
          <p:cNvSpPr>
            <a:spLocks noChangeArrowheads="1"/>
          </p:cNvSpPr>
          <p:nvPr/>
        </p:nvSpPr>
        <p:spPr bwMode="gray">
          <a:xfrm>
            <a:off x="7866421" y="2822826"/>
            <a:ext cx="1824293" cy="408623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b">
            <a:spAutoFit/>
          </a:bodyPr>
          <a:lstStyle/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 smtClean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手动抛出异常 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异常处理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24" name="图片 23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679" y="-16668"/>
            <a:ext cx="1529075" cy="455390"/>
          </a:xfrm>
          <a:prstGeom prst="rect">
            <a:avLst/>
          </a:prstGeom>
        </p:spPr>
      </p:pic>
      <p:sp>
        <p:nvSpPr>
          <p:cNvPr id="26" name="1"/>
          <p:cNvSpPr txBox="1"/>
          <p:nvPr/>
        </p:nvSpPr>
        <p:spPr>
          <a:xfrm flipH="1">
            <a:off x="512599" y="57751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捕获异常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05155" y="2588895"/>
            <a:ext cx="4717415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try...catch...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语句可以对指定的异常类型进行捕获，指定当出现此类异常时执行的操作。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其中，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try/catch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二者缺一不可，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finally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可选，表示无论是否出现异常，都会执行的操作。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3" name="矩形 22"/>
          <p:cNvSpPr/>
          <p:nvPr/>
        </p:nvSpPr>
        <p:spPr>
          <a:xfrm rot="5400000">
            <a:off x="5440999" y="-5669028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24" name="图片 23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679" y="-16668"/>
            <a:ext cx="1529075" cy="455390"/>
          </a:xfrm>
          <a:prstGeom prst="rect">
            <a:avLst/>
          </a:prstGeom>
        </p:spPr>
      </p:pic>
      <p:sp>
        <p:nvSpPr>
          <p:cNvPr id="26" name="1"/>
          <p:cNvSpPr txBox="1"/>
          <p:nvPr/>
        </p:nvSpPr>
        <p:spPr>
          <a:xfrm flipH="1">
            <a:off x="512599" y="57751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8" name="AutoShape 4"/>
          <p:cNvSpPr>
            <a:spLocks noChangeArrowheads="1"/>
          </p:cNvSpPr>
          <p:nvPr/>
        </p:nvSpPr>
        <p:spPr bwMode="gray">
          <a:xfrm>
            <a:off x="5322540" y="2520653"/>
            <a:ext cx="3168650" cy="647700"/>
          </a:xfrm>
          <a:prstGeom prst="roundRect">
            <a:avLst>
              <a:gd name="adj" fmla="val 1666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p>
            <a:pPr algn="l" eaLnBrk="0" hangingPunct="0">
              <a:defRPr/>
            </a:pPr>
            <a:r>
              <a:rPr lang="en-US" altLang="zh-CN" b="1" dirty="0"/>
              <a:t>try </a:t>
            </a:r>
            <a:r>
              <a:rPr lang="zh-CN" altLang="en-US" b="1" dirty="0"/>
              <a:t>块 </a:t>
            </a:r>
            <a:endParaRPr lang="zh-CN" altLang="en-US" b="1" dirty="0"/>
          </a:p>
        </p:txBody>
      </p:sp>
      <p:sp>
        <p:nvSpPr>
          <p:cNvPr id="29" name="AutoShape 5"/>
          <p:cNvSpPr>
            <a:spLocks noChangeArrowheads="1"/>
          </p:cNvSpPr>
          <p:nvPr/>
        </p:nvSpPr>
        <p:spPr bwMode="gray">
          <a:xfrm>
            <a:off x="5322540" y="5382931"/>
            <a:ext cx="3168650" cy="571504"/>
          </a:xfrm>
          <a:prstGeom prst="roundRect">
            <a:avLst>
              <a:gd name="adj" fmla="val 1666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p>
            <a:pPr algn="l" eaLnBrk="0" hangingPunct="0">
              <a:defRPr/>
            </a:pPr>
            <a:r>
              <a:rPr lang="en-US" altLang="zh-CN" b="1" dirty="0"/>
              <a:t>finally </a:t>
            </a:r>
            <a:r>
              <a:rPr lang="zh-CN" altLang="en-US" b="1" dirty="0"/>
              <a:t>块 </a:t>
            </a:r>
            <a:endParaRPr lang="zh-CN" altLang="en-US" b="1" dirty="0"/>
          </a:p>
        </p:txBody>
      </p:sp>
      <p:sp>
        <p:nvSpPr>
          <p:cNvPr id="30" name="AutoShape 6"/>
          <p:cNvSpPr>
            <a:spLocks noChangeArrowheads="1"/>
          </p:cNvSpPr>
          <p:nvPr/>
        </p:nvSpPr>
        <p:spPr bwMode="gray">
          <a:xfrm>
            <a:off x="5322540" y="3927208"/>
            <a:ext cx="3168650" cy="785818"/>
          </a:xfrm>
          <a:prstGeom prst="roundRect">
            <a:avLst>
              <a:gd name="adj" fmla="val 16667"/>
            </a:avLst>
          </a:prstGeom>
          <a:solidFill>
            <a:srgbClr val="E4FCE4"/>
          </a:solidFill>
          <a:ln w="19050" algn="ctr">
            <a:solidFill>
              <a:srgbClr val="00B0F0"/>
            </a:solidFill>
            <a:round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anchor="ctr" anchorCtr="1"/>
          <a:p>
            <a:pPr algn="l" eaLnBrk="0" hangingPunct="0">
              <a:defRPr/>
            </a:pPr>
            <a:endParaRPr lang="en-US" altLang="zh-CN" b="1" dirty="0" smtClean="0"/>
          </a:p>
          <a:p>
            <a:pPr algn="l" eaLnBrk="0" hangingPunct="0">
              <a:defRPr/>
            </a:pPr>
            <a:r>
              <a:rPr lang="en-US" altLang="zh-CN" b="1" dirty="0" smtClean="0"/>
              <a:t>     catch </a:t>
            </a:r>
            <a:r>
              <a:rPr lang="zh-CN" altLang="en-US" b="1" dirty="0" smtClean="0"/>
              <a:t>块</a:t>
            </a:r>
            <a:endParaRPr lang="en-US" altLang="zh-CN" b="1" dirty="0" smtClean="0"/>
          </a:p>
          <a:p>
            <a:pPr algn="l" eaLnBrk="0" hangingPunct="0">
              <a:defRPr/>
            </a:pPr>
            <a:r>
              <a:rPr lang="zh-CN" altLang="en-US" b="1" dirty="0" smtClean="0">
                <a:solidFill>
                  <a:schemeClr val="accent1"/>
                </a:solidFill>
              </a:rPr>
              <a:t>出现异常时执行的内容</a:t>
            </a:r>
            <a:endParaRPr lang="en-US" altLang="zh-CN" b="1" dirty="0" smtClean="0">
              <a:solidFill>
                <a:schemeClr val="accent1"/>
              </a:solidFill>
            </a:endParaRPr>
          </a:p>
          <a:p>
            <a:pPr algn="l" eaLnBrk="0" hangingPunct="0">
              <a:defRPr/>
            </a:pPr>
            <a:r>
              <a:rPr lang="zh-CN" altLang="en-US" b="1" dirty="0" smtClean="0"/>
              <a:t>  </a:t>
            </a:r>
            <a:endParaRPr lang="zh-CN" altLang="en-US" b="1" dirty="0"/>
          </a:p>
        </p:txBody>
      </p:sp>
      <p:sp>
        <p:nvSpPr>
          <p:cNvPr id="31" name="AutoShape 9"/>
          <p:cNvSpPr>
            <a:spLocks noChangeArrowheads="1"/>
          </p:cNvSpPr>
          <p:nvPr/>
        </p:nvSpPr>
        <p:spPr bwMode="gray">
          <a:xfrm>
            <a:off x="9342101" y="3722411"/>
            <a:ext cx="982691" cy="408623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无异常 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sp>
        <p:nvSpPr>
          <p:cNvPr id="32" name="AutoShape 10"/>
          <p:cNvSpPr>
            <a:spLocks noChangeArrowheads="1"/>
          </p:cNvSpPr>
          <p:nvPr/>
        </p:nvSpPr>
        <p:spPr bwMode="gray">
          <a:xfrm>
            <a:off x="6964015" y="3344586"/>
            <a:ext cx="982692" cy="408623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Arial" panose="020B0604020202020204"/>
                <a:ea typeface="黑体" panose="02010609060101010101" charset="-122"/>
              </a:rPr>
              <a:t>有异常 </a:t>
            </a:r>
            <a:endParaRPr lang="zh-CN" altLang="en-US" b="1" kern="0" dirty="0">
              <a:solidFill>
                <a:schemeClr val="bg1"/>
              </a:solidFill>
              <a:latin typeface="Arial" panose="020B0604020202020204"/>
              <a:ea typeface="黑体" panose="02010609060101010101" charset="-122"/>
            </a:endParaRPr>
          </a:p>
        </p:txBody>
      </p:sp>
      <p:cxnSp>
        <p:nvCxnSpPr>
          <p:cNvPr id="33" name="直接箭头连接符 32"/>
          <p:cNvCxnSpPr/>
          <p:nvPr/>
        </p:nvCxnSpPr>
        <p:spPr>
          <a:xfrm rot="5400000">
            <a:off x="6520697" y="3614857"/>
            <a:ext cx="642942" cy="794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rot="5400000">
            <a:off x="6519903" y="5043617"/>
            <a:ext cx="642942" cy="794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Freeform 12"/>
          <p:cNvSpPr/>
          <p:nvPr/>
        </p:nvSpPr>
        <p:spPr bwMode="auto">
          <a:xfrm rot="5225368">
            <a:off x="7104053" y="3633227"/>
            <a:ext cx="2839447" cy="1208278"/>
          </a:xfrm>
          <a:prstGeom prst="arc">
            <a:avLst>
              <a:gd name="adj1" fmla="val 10930154"/>
              <a:gd name="adj2" fmla="val 17542"/>
            </a:avLst>
          </a:prstGeom>
          <a:ln cmpd="sng">
            <a:solidFill>
              <a:schemeClr val="accent5">
                <a:lumMod val="50000"/>
              </a:schemeClr>
            </a:solidFill>
            <a:headEnd type="none" w="med" len="med"/>
            <a:tailEnd type="triangl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/>
          <a:p>
            <a:pPr>
              <a:defRPr/>
            </a:pPr>
            <a:endParaRPr lang="zh-CN" altLang="en-US" baseline="-250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TABLE_BEAUTIFY" val="smartTable{2ddbaa6b-52e3-4f0b-bc16-9e33490e44d6}"/>
</p:tagLst>
</file>

<file path=ppt/tags/tag2.xml><?xml version="1.0" encoding="utf-8"?>
<p:tagLst xmlns:p="http://schemas.openxmlformats.org/presentationml/2006/main">
  <p:tag name="COMMONDATA" val="eyJoZGlkIjoiODQ0OWFhODE4YzQ0OWVkZjA3MTc0NGFiZjEwMzc0Yj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2062</Words>
  <Application>WPS 演示</Application>
  <PresentationFormat>自定义</PresentationFormat>
  <Paragraphs>256</Paragraphs>
  <Slides>17</Slides>
  <Notes>8</Notes>
  <HiddenSlides>0</HiddenSlides>
  <MMClips>2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35" baseType="lpstr">
      <vt:lpstr>Arial</vt:lpstr>
      <vt:lpstr>宋体</vt:lpstr>
      <vt:lpstr>Wingdings</vt:lpstr>
      <vt:lpstr>黑体</vt:lpstr>
      <vt:lpstr>Lato Regular</vt:lpstr>
      <vt:lpstr>Segoe Print</vt:lpstr>
      <vt:lpstr>Lato Hairline</vt:lpstr>
      <vt:lpstr>Lato Light</vt:lpstr>
      <vt:lpstr>方正黑体简体</vt:lpstr>
      <vt:lpstr>Century Gothic</vt:lpstr>
      <vt:lpstr>Arial</vt:lpstr>
      <vt:lpstr>思源黑体 CN Light</vt:lpstr>
      <vt:lpstr>Times New Roman</vt:lpstr>
      <vt:lpstr>微软雅黑</vt:lpstr>
      <vt:lpstr>Arial Unicode MS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</dc:title>
  <dc:creator>Administrator</dc:creator>
  <cp:lastModifiedBy>----</cp:lastModifiedBy>
  <cp:revision>179</cp:revision>
  <dcterms:created xsi:type="dcterms:W3CDTF">2018-11-29T02:18:00Z</dcterms:created>
  <dcterms:modified xsi:type="dcterms:W3CDTF">2022-06-16T11:03:50Z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92CD4197175D49E0B0D53B67708C2698</vt:lpwstr>
  </property>
</Properties>
</file>